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ink/ink16.xml" ContentType="application/inkml+xml"/>
  <Override PartName="/ppt/notesSlides/notesSlide17.xml" ContentType="application/vnd.openxmlformats-officedocument.presentationml.notesSlide+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82" r:id="rId2"/>
  </p:sldMasterIdLst>
  <p:notesMasterIdLst>
    <p:notesMasterId r:id="rId32"/>
  </p:notesMasterIdLst>
  <p:sldIdLst>
    <p:sldId id="256" r:id="rId3"/>
    <p:sldId id="296" r:id="rId4"/>
    <p:sldId id="297"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92" r:id="rId20"/>
    <p:sldId id="278" r:id="rId21"/>
    <p:sldId id="279" r:id="rId22"/>
    <p:sldId id="293" r:id="rId23"/>
    <p:sldId id="276" r:id="rId24"/>
    <p:sldId id="280" r:id="rId25"/>
    <p:sldId id="291" r:id="rId26"/>
    <p:sldId id="288" r:id="rId27"/>
    <p:sldId id="294" r:id="rId28"/>
    <p:sldId id="281" r:id="rId29"/>
    <p:sldId id="282" r:id="rId30"/>
    <p:sldId id="295"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devops devops" initials="" lastIdx="23" clrIdx="0"/>
  <p:cmAuthor id="1" name="Vaishali Rana" initials="" lastIdx="28" clrIdx="1"/>
  <p:cmAuthor id="2" name="Aparna Chugh" initial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EC07D"/>
    <a:srgbClr val="0B8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14" autoAdjust="0"/>
  </p:normalViewPr>
  <p:slideViewPr>
    <p:cSldViewPr snapToGrid="0">
      <p:cViewPr varScale="1">
        <p:scale>
          <a:sx n="62" d="100"/>
          <a:sy n="62" d="100"/>
        </p:scale>
        <p:origin x="95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18:44.097"/>
    </inkml:context>
    <inkml:brush xml:id="br0">
      <inkml:brushProperty name="width" value="0.05292" units="cm"/>
      <inkml:brushProperty name="height" value="0.05292" units="cm"/>
      <inkml:brushProperty name="color" value="#FF0000"/>
    </inkml:brush>
  </inkml:definitions>
  <inkml:trace contextRef="#ctx0" brushRef="#br0">10288 5756 4656 0,'0'0'1625'0,"-11"-18"-561"16,2 11-416-16,1-3-312 0,-3 4-72 16,6-5 336-16,-3 6 121 15,-4-4-73-15,5-1-272 16,-6 4 88 0,-2-5-40-16,-2 9-280 15,-3-5-8-15,-3 2-80 0,-1 1-56 31,0 4 104-31,0 0-96 16,-1 0-8-16,2 0 0 16,3 4 24-16,-4 1-24 0,8 2 24 15,0-5 24-15,4-2-40 16,-4 7-8-16,4-3 0 0,1-1 0 16,-6 0 56-16,6 3-64 0,-6 0 8 15,-3 1-8-15,-8 5-48 16,1 4-48-16,-5 3 104 15,-8 3 8 1,0 1 0-16,-4 2 24 16,4 4-32-16,-3-3 0 0,2 2 0 15,6 0 8-15,-1-2-8 16,4 2 0-16,4-2-72 16,4 0 64-16,0 5 0 15,1 4-72-15,3 6 80 16,-5 0-96-16,6 10 96 15,3-3 0-15,-5 6-40 0,10-4-24 16,3-2 56-16,-4 3-64 16,8-6 64-16,-4 2-40 15,0 7 48 1,4-1 0-16,0 8-96 16,4 9 88-16,0 0-32 0,0 6-40 15,0 0 64-15,12 1 24 16,0-1-8-16,8 1 0 15,-5-8 0-15,10 0 64 0,-1 2-64 16,8 2 0-16,-1-4-16 31,5 1 88-31,8-7-80 0,0-2 8 16,8-6 0-16,8-5 40 16,3-5 96-16,5-5-8 15,4-1 0-15,4-4-72 0,0-1 88 16,3 1-144-1,-3-3 0-15,3 0 120 16,1-3-120-16,1-1 48 0,1-9 8 16,6-6 32-16,8-3 16 15,4-10 56-15,0 0-56 16,3 0 176-16,1 0-152 16,-5-10-32-16,1-3 88 15,4-3-176-15,-8 3 128 16,-1-2-64-16,1-5-72 0,-5 2 72 15,1-8-64-15,-8 4 32 32,0-7 81-32,-5 4-113 0,1-3 144 15,-5-4-56-15,1 0-88 16,0 0 176-16,4-3-112 0,-4-3 8 16,-1 1 64-16,-7-1-88 31,4-7 112-31,-8 3 8 15,3-5-88-15,-7-1 88 0,-4-2-80 16,0-2-40-16,-5-5 40 16,1-6-16-16,-8-7 136 0,-4-6-56 15,0-11-80-15,-8 0 88 16,-4-3-168-16,-4 5 72 16,-9 2 0-16,-2 4-24 0,-9-5 32 15,0 6-24 1,-4-2 8-16,0-2 32 15,-16-4-96-15,-8 0 8 0,0 7 56 16,-8-1-56-16,-4 10 64 16,-8 4-72-16,-3 6-64 15,-13 2 56-15,-4 5-64 16,-8 2 72-16,-3-3 40 31,-6 0-32-31,2-3 56 16,-5 2-64-16,-3 8-16 0,-1 2 16 31,0 13 64-31,4 4-16 16,1 10-48-16,3 1 56 15,0 5-56-15,5 5 0 0,2 0 0 32,-6 4 0-32,-1 3 0 0,-8 0-96 15,9 3 88-15,-1 8 0 16,13 2 8-16,11-4 0 15,16 1 0-15,4-1-72 0,8 0 64 16,8 5-360-16,4 0-392 16,8 6-864-16,8 15-673 0,4-3 185 15,12-3-2785-15</inkml:trace>
  <inkml:trace contextRef="#ctx0" brushRef="#br0" timeOffset="3280.95">14984 11576 4176 0,'0'0'3961'0,"0"0"-2192"0,0 0-617 31,-5-26-40-31,5 23 216 16,-3-4-191-16,3 7 151 0,0 0-376 16,-4 0-408-16,4 0-112 15,0 0-200-15,-4 7-136 0,-4 18-8 16,4 17-40-16,-8 15 136 31,8 16-16-31,0 0-112 0,4 3 64 16,0-12-64-16,8-7-16 15,8-13 88-15,0-12-88 16,4-10 0-16,4-5 0 0,-5-15 0 16,9-2 128-16,0-2-80 31,4-27-48-31,-4-20 0 0,4-11-80 16,-12-3-8-16,-3-4 80 15,-10 3 16 1,-7 14 24-16,0 13-32 15,0 11 0-15,0 13 144 0,0 13-71 16,0 0-73-16,0 9 0 16,0 23-161-16,0 10 161 0,0 8 0 15,0 1 48-15,4-3-48 16,20-7 0 0,-5-12 0-16,9-11 0 15,0-8 48-15,-3-6-48 0,3-4 0 16,-8-7 0-16,-1-18 121 15,-2-11-121-15,-14-1 8 0,-3-8 88 16,0 4-88-16,0-4-8 16,-12 11 0-16,-4 2-64 15,9 9-24-15,-2 5-217 0,9 6-303 32,0 1-1648-32,5 5-3265 0</inkml:trace>
  <inkml:trace contextRef="#ctx0" brushRef="#br0" timeOffset="3598.33">15630 11535 10626 0,'0'0'2912'16,"0"0"-1919"-16,0 0-705 16,0 0 56-16,0 115 568 15,0-72-264-15,0 6-296 0,0 1-144 0,4-3-144 16,3-6-16-1,2-5 16 1,-5-11-64-16,0-9-80 0,0-13-592 16,-4-3-232-16,0-16 528 15,0-28-1777-15,0-23-1896 0,-8-10 2521 16,-5-6 80-16,-2 2-72 0,-2 8 1520 31,6 12 1104-31,3 13 656 16,-1 14-984-16,9 15-304 0,0 9-296 15,0 7-176-15,13 3-232 16,27 13-408-16,-9 12-1264 16,1 3-4336-16</inkml:trace>
  <inkml:trace contextRef="#ctx0" brushRef="#br0" timeOffset="4032.64">15817 11614 3608 0,'0'0'1825'0,"0"0"-209"15,0 0-232-15,0 0-271 16,0 0 687-16,0 0 656 0,0 0-359 15,0 0-1033-15,-16 12-672 32,8-46-216-32,8-4-56 0,0-4-120 15,0 10 72-15,16 3-72 16,8 14-24-16,-1 9 24 16,5 6-120-1,4 16 16-15,-4 16 96 0,0 12-40 16,0 6 48-16,-7 4 8 15,-10-2 0-15,-3-5-16 0,-3-9 16 16,-5-9-8-16,0-10 72 16,0-13-72-16,0-6 168 15,0 0 216-15,0-25 80 16,0-16-392-16,-5-20-72 16,5-6-96-1,0-6 88-15,12 13-64 0,8 16 72 0,-4 15 0 16,4 10-80-16,-4 17 80 15,-4 2-176-15,4 2 64 16,4 23 112-16,-5 3-48 0,-2 11 48 31,2 0 0-31,-2-1 0 0,-1-1-296 16,-1-8-848-16,13-19-544 16,-7-3-1241-16,-2-7-2656 0</inkml:trace>
  <inkml:trace contextRef="#ctx0" brushRef="#br0" timeOffset="5001">15467 12385 4913 0,'0'0'5425'16,"0"0"-4177"-16,0 0-568 0,0 0 168 31,0 0 48-31,0 0-87 16,0 0-249-16,0-12-440 15,0 12-48-15,0 0 8 0,0 0-80 16,0 0 152-16,0 0-24 0,0 0-24 16,0 0 16-16,0 0-104 31,0 0 72-31,0 0-80 15,0 0-8-15,0 0 64 0,0 0-56 16,0 0 0-16,0 0 80 16,0 0-88-16,0 0 16 0,0 0-16 15,0 0 8-15,0 0-8 32,0 0 0-32,0 0-8 15,0 0 8-15,0 0-40 0,0 0 40 16,0 0 0-16,0 0 0 0,0 0 0 15,0 0-240-15,0 0-48 0,0 0-40 16,0 0-72 0,0 0 8-16,4-4-945 15,7-2-1799 1</inkml:trace>
  <inkml:trace contextRef="#ctx0" brushRef="#br0" timeOffset="5928.82">15387 12376 7041 0,'0'0'1576'15,"0"0"-543"-15,0 0-257 0,0 0 24 32,0 0 360-32,0 0-32 15,0 0-415-15,0-20-265 0,0 18-288 16,0 2 40-16,0 0-24 15,0 0-72-15,0 0 64 0,0 0-120 16,0 0-40-16,0 0 120 31,0 0-128-31,0 0 8 16,0 0 56-16,0 0-56 0,0 0 24 16,0 0-32-16,0 0-72 15,0 0 64-15,0 0-184 0,0 0 40 16,0 0 40-16,0 0-88 15,0 0 192 1,0 0-40-16,0 0 0 16,0 0 48-16,0 0 8 0,0 0-8 15,0 0 16-15,0 0-16 16,0 0 120-16,0 0-24 0,0 0-88 16,0 0-8-1,0 9 72-15,0 16-72 16,0 17 416-16,0 8-64 15,0 8 72 1,3 5-264-16,1-2-152 16,-4-1 280-16,4-3-184 15,-4-6 0-15,0-3-32 0,0-4-64 16,0-9 96-16,0-12-64 16,0-8-40-16,0-12-48 15,0-3-200-15,0-29-312 0,0-8-752 16,0-11-4658-16</inkml:trace>
  <inkml:trace contextRef="#ctx0" brushRef="#br0" timeOffset="6100.9">15334 12504 8489 0,'0'0'2449'0,"0"0"-369"16,0 0-1080-16,0 0-287 16,-3-103 15-16,23 71-376 0,8-2-200 15,8 2-40-15,3 0-104 16,-3 4-16-1,-1 11-96-15,-2 9-848 16,-13 8-985-16,-17 12-935 0,-3 17 143 16,0 3-2824-16</inkml:trace>
  <inkml:trace contextRef="#ctx0" brushRef="#br0" timeOffset="6315.1">15426 12493 6489 0,'0'0'2032'0,"0"0"-975"0,0 0-385 16,0 0 208-1,0 0-168-15,0 0-64 32,8 32-216-32,16-32-120 15,8-16-16-15,0-3-56 0,4 1-144 16,-4-5-96-16,-5 10-96 16,-10 3-1168-16,-6 10-936 0,-11 4-377 31,-8 31-431-31,-20 9 503 15</inkml:trace>
  <inkml:trace contextRef="#ctx0" brushRef="#br0" timeOffset="6844.66">15426 12493 2240 0,'76'175'2344'0,"-100"-128"-407"16,-4 8-689-16,12-4-456 15,4-10-288-15,8-7 161 0,4-11 39 16,0-14-432-16,0-5-208 16,16-4 80-16,8-4 144 15,17-19 336-15,2-4-472 0,5-5-152 16,-1 0-472-16,-2 7-472 0,-9-1 680 15,-8 10 192-15,-13 7 24 0,-2 9 40 16,-10 0-72-16,1 0 80 16,-4 0 376-16,0 0 424 15,0 0 392-15,0 0 112 16,-4 0-167-16,-12 0-161 16,1-9-496-16,-2-8-72 15,2-5 56-15,-2-10-352 0,13-3-96 16,1-2-16-16,3 1 0 15,3 4 0-15,9 14-16 16,12 5-88 0,4 10 104-16,0 3-144 15,0 6 40-15,4 17 104 0,-8 5-48 16,0 4 48-16,-8 3-8 16,-5-6 0-16,-6 2 8 15,-1-9-8-15,-4-3 8 0,0-6 64 31,0-9-56-31,0-4 176 16,0 0 8-16,0-4-8 0,0-15-184 16,0-4-24-16,4-2-48 15,3 3 64-15,10 3-32 16,-2 6 32-16,6 10-88 0,-6 3-104 16,13 0 192-1,-4 10-104-15,4 5 112 16,-4 4 0-16,-5 1-248 0,-2-4-336 15,-2-7-408-15,6-9-617 16,-5-7-663-16,-1-15-177 16</inkml:trace>
  <inkml:trace contextRef="#ctx0" brushRef="#br0" timeOffset="7149.54">16247 12388 6833 0,'0'0'5561'15,"0"0"-3520"-15,0 0-1449 16,0 0-400-16,0 0 288 0,0 0-296 15,0 0-8 1,0 0 176-16,0 0-296 16,0 0 64-16,60 116-120 15,-44-104-24-15,4-3-480 0,0-9-304 16,4 0-384-16,-5 0-537 16,-2-19-407-16,-6-3 999 0,2 0 713 31,-13 3 424-31,0 9 312 15,0 3 1209-15,0 5 495 0,0 2-800 16,-16 6-551-16,0 16-81 16,-4 10 48-16,0 2-384 15,0 8-112-15,4-6-136 0,-3 7-712 16,2-14-1585-16,6-10-3896 0</inkml:trace>
  <inkml:trace contextRef="#ctx0" brushRef="#br0" timeOffset="9348.81">25176 11861 3136 0,'0'0'1553'31,"0"0"-1073"-31,0 0-360 0,0 0-48 16,0 0-16-16,13 14 96 15,-9-12 296-15,-4-2 168 16,0 0 16-16,4 0-272 0,-4 0-240 15,0 3-16-15,3 1-104 16,10-4-72-16,6 0-256 0,2 0-488 16,-6 0-3873-16</inkml:trace>
  <inkml:trace contextRef="#ctx0" brushRef="#br0" timeOffset="9576.39">25333 11947 7817 0,'0'0'1176'0,"0"0"-1160"0,0 0-16 15,0 0-160-15,0 0 152 31,0 0-352-31,0 0-1352 16</inkml:trace>
  <inkml:trace contextRef="#ctx0" brushRef="#br0" timeOffset="12740.01">25129 10299 864 0,'0'0'6177'0,"0"0"-4649"0,0 0 25 0,0 0-25 31,0 0-344-31,0 0-88 15,-8-34-63-15,8 34-377 16,0 0-432-16,0 12-224 0,-5 20-288 16,2 19 288-16,-5 19 312 0,0 5-48 15,-4 8-56-15,4-6-104 32,-4-5-32-32,4-11 48 15,0-10-112-15,4-13 136 0,0-13 0 16,0-6-144-16,1-12 72 15,-1-7 40-15,-1 0 280 0,1-13 424 16,-4-22-432-16,1-19-384 31,-2-15-8-31,5-14-104 16,4 3 112-16,0 4-64 0,13 9 64 16,6 13-40-16,5 16 40 15,0 9-8-15,8 17-8 0,0 12-152 0,7 3 152 16,6 26-80-1,-2 9 24 1,-2 10 64-16,-2 6 8 16,-3 6 0-16,-12-3 8 0,-4 3-8 15,-8-2 56-15,-8-4-48 16,-4-10 0-16,0-12 112 0,0-7-112 16,0-16 0-1,0-9 264-15,-8 0 201 31,-5-19 111-31,2-25-584 16,3-14-88-16,8-14 80 0,0-10-104 16,12 2 0-16,16 10 104 15,0 14-64-15,0 20 48 0,-4 14-8 16,-1 15-104-16,1 7 88 16,0 26-128-16,0 13 136 0,0 7 32 15,-8 5 16-15,0-1 16 16,-4-4-24-16,4-5-249 0,4-9-127 15,4-10-888-15,32-22-744 32,-13 0-905-32,5-10-1720 0</inkml:trace>
  <inkml:trace contextRef="#ctx0" brushRef="#br0" timeOffset="13406.81">26042 10379 8793 0,'0'0'2529'0,"0"0"-409"16,0 0-287-1,0 0-793-15,0 0-320 16,0 0-224-16,0 0-144 0,-92-26-184 16,68 52-16-16,4 2-80 15,4 11 24-15,0 2 72 0,8 0-160 16,1 3 72 15,7-5-72-31,0-5-8 16,0-5 97-1,11-10-97-15,-2-6 0 0,6-7 48 0,2-6-48 16,2-6 96-16,5-23-72 16,4-5-16-16,-4-8-8 15,-5 1 0-15,-2 5 0 0,-6 12 40 16,-7 0-40-16,1 16 8 0,-5 4-8 16,0 4 0-16,0 0-8 15,0 0-200-15,0 10 63 16,4 9 129-16,0 3 32 0,7 0-16 47,2 1 32-47,2-4-16 15,2-6-32-15,6-11-72 0,14-2-232 16,2 0 128-16,8-22-544 16,6-15-288-16,3-8-224 15,-8-10-145-15,-5-4 265 0,-7-2 696 16,-12 7 304-16,-8 7 128 0,-8 14 432 15,-8 16 960-15,0 6 273 0,-4 11-481 16,-16 0-728-16,-12 16-344 16,-7 16 16-16,-10 9 272 15,6 11-104-15,11-3-96 16,4 2-96-16,16 1-96 16,12-8 88-1,0 1-96-15,16-8 8 0,16-5 48 0,11-10-48 16,2-5 64-16,2-12 16 15,5-5-80-15,-12 0 113 16,0-19-113 0,-8 1 0-16,-13-5-8 15,1 0-121-15,-8 2-327 16,-7 5-632-16,-5 3-728 0,0 8-873 16,-20 5-4296-16</inkml:trace>
  <inkml:trace contextRef="#ctx0" brushRef="#br0" timeOffset="13689.56">25121 11163 12778 0,'0'0'2289'31,"0"0"-1593"-31,0 0-56 16,0 0 328-16,0 0-240 0,0 0-528 0,32-3-136 15,96-38 16-15,51-19-72 16,24-10 40-16,-11 6 16 16,-22 7-48-16,-34 13-16 15,-25 5 0-15,-27 14 0 16,-24 6-24 0,-15 6 24-16,2 3-144 0,-3-2-384 0,-8 9-1008 15,-12 3-1081 1,-24 0-2456-16</inkml:trace>
  <inkml:trace contextRef="#ctx0" brushRef="#br0" timeOffset="13925.11">25337 11430 13986 0,'0'0'3137'0,"0"0"-2689"0,0 0-448 31,0 0 0-31,191-32 40 15,-32-22 280-15,24-6-216 0,-28 2-24 16,-39 17 16-16,-43 16-96 16,-18 2 88-16,4-2-88 15,-3 0-120-15,0-3 112 0,-24 1-192 32,-15 6 32-32,-17 5-160 15,-9-3-1040-15,-66 0-1161 0,-2 2-1303 16,-2 8-3834-16</inkml:trace>
  <inkml:trace contextRef="#ctx0" brushRef="#br0" timeOffset="15903.49">25193 11814 6729 0,'0'0'1528'15,"0"0"-1128"-15,0 0-224 16,0 0-40-16,0 0 425 0,0 0 39 16,0 0-312-16,0 0-88 15,0 0-64-15,0 0-8 16,0 0 96-16,0 0-64 16,0 0 0-16,0 0 144 15,0 0 32-15,0 0 40 16,0 0-8-16,0 0-168 0,0 0 32 15,0 0-112-15,0 0-112 16,0 0 56 0,0 0-64-16,0 0 0 15,0 0 0-15,0 0 56 16,0 0-56-16,0 0 0 0,0 0 8 16,0 0 16-16,0 0-24 15,0 0 0-15,0 0 0 0,0 0 0 31,0 0 48-31,0 0-48 16,0 0 0-16,0 0 32 16,0 0-32-16,0 0 0 0,0 0-8 15,0 0 64-15,0 0-64 16,0 0 8-16,0 0 0 31,0 0-24-31,0 0 32 0,0 0-8 16,0 0 0-16,0 0 0 0,0 0 56 15,0 0-56-15,0 0 0 0,0 0 0 16,0 0 0 0,0 0-64-16,0 0-96 15,0 0-384 1,0 0-272-16,0 0-360 0,-8 6-144 0,-5 0-473 16,2-2-4520-16</inkml:trace>
  <inkml:trace contextRef="#ctx0" brushRef="#br0" timeOffset="25083.15">28342 11335 5025 0,'-4'0'1256'0,"-4"0"-1256"15,0 0-656-15,0 2-361 16,4 2-127-16</inkml:trace>
  <inkml:trace contextRef="#ctx0" brushRef="#br0" timeOffset="26426.82">28342 11335 4504 0,'-4'44'1513'0,"4"-44"-641"15,0 0 16-15,0 0-32 0,0 0 129 0,0 0-73 16,0 0-120 0,0 0-120-1,0-7 48-15,0 2-32 0,0-8-256 16,-5 3-159-16,2-6 319 16,-1 3-288-16,0-2 0 15,-4-1 136-15,-1-7-240 0,2 5 232 0,-5-5-80 31,0 0 24-31,-12-5 0 16,0 3-152-16,0-7 16 0,-11-2-32 16,-1-2-160-16,-5-2 104 15,2-3-152-15,-10-4 72 16,6-2-80-16,-5 2 16 0,-3 1-8 31,-1-3 32-31,-4 1 40 0,0 2-56 16,-8 3-16-16,0 0 8 15,-7 6 120-15,-25-3-128 16,-32 3 16-16,-23-6-16 0,8 3 73 31,27 9-49-31,36 4-24 16,24 9 8-16,-12-7 64 0,-16 1-56 16,-30-6-16-16,-22 0 0 15,-31-1 56-15,-9 3-40 16,0 7-16-16,9 3 0 0,11 7-48 0,13-4 48 15,3-3 0 1,13-6 8 0,7-7 64-16,-3-3 72 0,-8 1-48 15,-13-4-88-15,-4 3 280 16,1 0-280 0,-1 0 48-16,5 1 24 15,-13 2-72 1,-3 4 120-16,-4 3-128 15,-1 6 0-15,1 0 24 16,7 0-24-16,1 4 0 0,15-2-48 16,9-1 120-16,3 1-48 15,0-1-24-15,1 0 0 0,-8-1 0 16,2 0 0-16,2 0-64 16,-4 4 56-16,8-5 16 15,-9 11-16-15,1-4 8 0,-9 4 0 16,-4 2-48-16,4-1 48 15,2-2 0-15,2-2 0 0,-4 2 56 16,9-2-32-16,-1 0-24 31,-3 6-8-31,3-4-64 16,-8 7 80-16,-3 0-8 0,0 0 0 16,-1 0 56-16,1-4-56 15,7 1 0-15,1 3 0 0,-1 0-48 16,-3 0 48-16,-1 0 0 15,0 3 0 1,4 11-72-16,2 0 64 16,-10 6 8-16,-7 2-40 0,3 1-8 15,4 2 56 1,5-3-8-16,4 3 0 16,-1-2 88-16,-4 2-176 0,-3 3 88 15,4 1-32-15,-5 6-64 16,4 0 104-16,0 3-8 15,2-3 0-15,2 4 48 0,5-8-104 16,7 8 56-16,4-2 0 16,0 1-24-16,5 0 32 0,-1 1-8 15,5-2 0-15,-4 8 40 32,14-4-136-32,18-2 96 0,15-10-16 31,8 2-80-31,-27 7 112 31,-1-3-16-31,-16 2 32 0,9-1 64 16,19-11-152-16,-12 3 56 15,13-1 0-15,-1-2-48 16,12-4 48-16,1 6 0 0,-1-3 0 16,0 2 48-16,8 3-80 15,0-4 32-15,5 4 0 0,-1-4-72 16,4 3 80-1,9-5-8-15,-2-5 0 16,9-4 64-16,1 1-80 16,7-5 16-16,4-1 0 0,3-2-8 15,6-1-16-15,2 0 24 16,2 1 0-16,3-1-400 0,4 3 39 0,4 8-327 16,0 2-656-16,0-3-440 15,8 3-697-15,16-7-215 16,-9-8-3946-16</inkml:trace>
  <inkml:trace contextRef="#ctx0" brushRef="#br0" timeOffset="26976.86">13664 10201 5761 0,'0'0'1176'0,"0"0"-272"16,0 0-176-16,0 0-624 16,0 0-24-16,-20 9-80 0,8 17 96 31,-3 6 288-31,-1 2 41 16,-5 4-225-16,-2 4 56 0,-1-1 40 15,-8 7-40-15,0 0 408 16,-12-2-272-16,4 6-96 0,-3-4 344 15,2-1-176-15,-2-2-184 0,7-8-16 16,5 2-144-16,-2-4 145 16,13-4-169-16,4-5-96 0,8-4 72 15,4-6-72 1,4 0-8-16,0-6 8 16,12 2-48-1,24-6 48-15,16-2 8 0,32-4 8 0,39-10 160 16,40-25-96-16,9-9 16 15,-9-1-96-15,-31 10 0 0,-44 17-32 32,-33 4 32-32,-11 9-144 15,-8 5 144-15,0-4-320 16,-12 4 63-16,-8 0 153 0,-12 0 56 16,-4 0 48-16,0 0 352 0,-16 0-23 15,-3 0-329-15,-9 6-24 31,0 4-104-31,3 6 48 16,5 0-969-16,9 6-583 0,3 0-336 16,8-6-697-16</inkml:trace>
  <inkml:trace contextRef="#ctx0" brushRef="#br0" timeOffset="42043.09">18851 2569 6617 0,'-17'-10'1064'16,"6"-3"-520"-16,-5 4 24 15,-4-4-240-15,3 3 153 16,2 1 415-16,-9 0-120 0,-4 2-168 16,-4-2-240-16,-8 2 136 15,-15 3-352-15,-9-1-96 0,-36 1 128 32,-32 4-176-32,-43 0 128 31,-32 20-56-31,-8 1-8 0,-1 12 80 15,13-5-72-15,0 3 64 16,3-2-40-16,13-3-96 16,16-7 145-16,19 0 7 0,9 4-16 15,3 5 192-15,5 4-184 16,-1 12-48-16,21 0 32 0,23-2-120 16,24-1 136-16,8 3-152 15,-8 10 56-15,1 13-112 16,-9 9 64-16,21 1-8 0,6 2 0 15,14 0-8 1,14 7 8-16,10 3-8 16,11 19-64-16,28 22 24 0,19-9 0 15,17-7-8-15,31-7 40 16,37-5 32-16,59 25 40 16,53 4-48-16,23-30 8 15,19-34-32-15,6-42 16 16,19-25 0-16,19-9-8 15,-2-46-64-15,3-14 64 0,-9-17 0 16,-14-12-24-16,-22-4-64 16,-19-19 96-16,-36-12-56 15,-23-13-40 1,-29-13-88-16,-39 10 80 31,-37-1-88-31,-30 2 88 0,-34-2 32 16,-35 7 72-16,-8 4 0 15,-48 9 0-15,-16 24 16 16,-44 9 72-16,-30 14 104 0,-34 19-136 16,-39 8-40-16,-5 27-8 15,-18 22-8-15,-6 7 24 0,9 32 32 16,20 16-112-16,47 3-160 16,56-4-89-16,37 29-647 15,31-22-584-15,20 3-753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0:31.141"/>
    </inkml:context>
    <inkml:brush xml:id="br0">
      <inkml:brushProperty name="width" value="0.05292" units="cm"/>
      <inkml:brushProperty name="height" value="0.05292" units="cm"/>
      <inkml:brushProperty name="color" value="#FF0000"/>
    </inkml:brush>
  </inkml:definitions>
  <inkml:trace contextRef="#ctx0" brushRef="#br0">8375 14872 9618 0,'0'0'1576'15,"0"0"-1032"-15,0 0-336 16,0 0-64-16,-128 0-16 0,97 6 312 0,-6 10 456 16,-3-1-343-1,-3 14-145 1,-2 3-256-16,-2 12 8 16,-1 11 32-16,-4 8-64 0,1 9 32 15,-1 8 40-15,-4 25-112 16,8 22 88-16,8 28 56 0,8 17-80 15,17-7-16-15,15-10-8 32,0-24 16-32,19-7-16 0,21-7-128 15,-4-18 128-15,8-23-128 16,-4-16 16-16,3-10-8 0,13 8 40 16,16-1 24-16,12 0-16 15,7-13-40-15,25-18-16 31,32-26 0-31,31-26 0 0,20-46 40 16,-12-33 24 0,-23-18-16-1,-40-15 8-15,-17-4 16 0,-15-4-72 16,-20 3 8-16,-16 9 8 0,-13-8 88 16,-19-5-56-16,-12-6 48 15,-12 2-96-15,-28 2 8 16,-28 2-8-16,-19 8 16 0,-1 24 40 15,4 26-8-15,-27 20-48 0,-33 19 152 16,-28 4-80-16,-23 21-64 16,11 18-8-1,49 7-40-15,27 0-256 16,33 16-32-16,11 0-560 0,-24 25-1368 16,13 1-2017-16,3-4-1929 15</inkml:trace>
  <inkml:trace contextRef="#ctx0" brushRef="#br0" timeOffset="785.05">6262 14604 6729 0,'0'0'1040'0,"0"0"-392"16,-120-32 136-16,60 21-135 16,0 11 95-16,-7 0 208 15,-8 0-136 1,-6 15-344-16,-10 10 136 15,-5 4 1-15,-3 6-73 0,-5 3 160 16,4 7-208-16,5 8-168 16,-1 8-136-16,8 13-104 15,4 4-72-15,8 8 120 0,13 6-56 16,11 19 0-16,8 30-24 31,25 23-40-31,19 11 32 0,7-14-32 16,41-20-8-16,15-24 0 15,18-7-112-15,23 2 112 16,23-11 0-16,28-11-56 0,25-18 56 16,11-23 0-1,13-27 56 1,-6-22-56-16,2-29 0 0,-13-42 0 0,-15-33 8 16,-21-26-8-16,-19-23 0 15,-24-2 0-15,-33 2-88 16,-27 5 72-16,-36 2 8 0,-16-4 8 15,-52-3 8 1,-36 0 0-16,-23 2-8 16,-21 14-40-16,-15 20 40 0,-13 28 0 15,-7 29 72 1,-1 25 88-16,9 12 56 0,3 17-160 16,21 6 16-16,27 0 0 0,28 0-72 31,29 13 0-31,19 6-216 0,9 41-624 15,6-3-1321-15,9 0-3064 0</inkml:trace>
  <inkml:trace contextRef="#ctx0" brushRef="#br0" timeOffset="1964.96">13668 13418 7617 0,'0'0'1248'0,"0"0"-591"16,0 0 31-16,-155-10-304 16,95 10 184-16,-8 0 472 15,-3 15-232-15,-5 2-160 16,8 5 105-1,1 0-161-15,3 3-168 16,-5 10-144-16,2 9-128 0,-1 11-144 16,1 11 0-16,-17 30 56 15,-4 37 16-15,-7 38 64 16,7 17-80-16,24-5 32 0,25-8-64 16,26-22-24-16,13-7-8 15,16-10 72-15,32-13-72 0,19-11 8 16,21-7 0-16,24 6-8 31,8 0 0-31,15 4 0 16,8-14 96-16,13-6 16 0,4-12-112 15,-1-16 0-15,8-17-120 0,-3-18 0 16,-5-25 112-16,-11-7-136 0,-25-28 24 16,-39-13-104-1,-20-1 72 1,-4-28 104-16,4-38 40 15,3-44 8-15,-7-23 8 0,-32 4 0 16,-28 1 120-16,-8 0-48 0,-44-15 16 16,-12-12-40-16,-23 7-48 0,-21 16 40 31,-16 30 56-31,-15 34-96 16,-8 34 280-16,-1 24-32 15,-4 24-176-15,1 21-8 0,3 7-56 16,1 14 32-16,12 18-48 15,26-1-32-15,22 1 16 0,36-3-40 32,15-2-312-32,16 30-616 15,12-6-1225-15,8 0-2056 0</inkml:trace>
  <inkml:trace contextRef="#ctx0" brushRef="#br0" timeOffset="2945.08">17085 13989 8809 0,'0'0'1193'0,"0"0"-833"0,-176 22-160 16,68 19-64-16,-35 23 120 0,-25 28 560 16,-7 13 96-16,8 9 72 15,23 7-143-15,21 3-137 16,11 16-192-16,12 9-160 15,21-1-176 1,19 8-24-16,16-4 0 0,16 8-72 0,20 1 120 16,8 1-16-1,24-4-96-15,27 2 0 0,22-8-88 16,22 1 0-16,21-14 8 0,23-8-8 16,16-21 8-16,17-18 0 15,4-18-8 1,7-18 64-16,0-17-64 15,-7-20 64-15,-9-19-56 16,-7-3-8-16,-13-36 8 0,-3-18-8 16,-4-22 8-16,-9-26 72 15,0-25-80-15,-8-25 8 0,-11-15 40 16,-12-4-40-16,-20 3 96 31,-24 9-104-31,-28 7 8 16,-28 5 80-16,-8-2-80 0,-36-4 72 15,-28-11-80-15,-19 0 0 16,-14 13 0-16,-18 13 8 0,-25 40-8 16,-19 25 56-16,-20 25-56 15,-13 22 0 1,9 17 0-16,12 12 0 16,24 0 32-16,31 3-32 0,32 13-88 15,29-3 88-15,18 6-296 16,-7 6-384-16,5 7-680 15,3 5-785-15,0 34-663 16,12-11 239-16,4-9-5383 16</inkml:trace>
  <inkml:trace contextRef="#ctx0" brushRef="#br0" timeOffset="6156.31">884 12414 9402 0,'0'0'1368'0,"0"0"-144"16,0 0-624-16,0 0-576 15,0 0-24-15,-15-13-256 0,23 26 256 32,7 16 720-32,13 12 8 15,4 7-295-15,5 11-209 0,2-1-112 16,1-1 8-16,-5-9-48 16,2-4-72-16,-5-9 48 0,-4-9-48 15,8-10-400-15,20-20-625 16,-13-21-703-16,0-20-2241 0</inkml:trace>
  <inkml:trace contextRef="#ctx0" brushRef="#br0" timeOffset="6359.89">1455 12157 12346 0,'0'0'1857'0,"0"0"-1089"15,0 0-672 1,-40 123-24-16,20-43 24 0,-1 6 416 15,6 3-32-15,-1-1-176 16,4-5-184-16,12-7 0 0,0-3-112 16,0-9 48-1,8-7-56-15,12-12-136 16,-1-11-776-16,22-31-792 16,-13-3-801-16,0-22-1400 0</inkml:trace>
  <inkml:trace contextRef="#ctx0" brushRef="#br0" timeOffset="6961">1705 12328 6969 0,'0'0'5625'16,"0"0"-4465"-16,0 0-1160 0,0 0-32 16,0 0 32-16,0 115 304 31,0-58 105-31,8 3-9 15,5 1-224-15,2-4 0 0,2-6-72 16,-10-10-88-16,6-10 88 16,-5-11-96-16,-5-11 0 0,-3-9 192 15,0 0 432-15,-7-9 320 16,-17-23-504-16,-12-42-448 16,0-36-8-1,12-5-136-15,8 8-96 0,16 17 176 16,0 36 0-16,7 6 56 15,17 11-80-15,1 21-16 0,10 16 96 16,10 0-128-16,2 29 0 16,1 12 136-1,-1 13-72-15,-2 3 72 16,-9 4 8-16,-8-8 48 0,-8-6-8 16,-9-9-48-16,-3-2 8 15,-8-17 0-15,0-6-8 0,0-8 120 31,0-5 248-31,0-9 104 16,0-28-360-16,-4-36-112 16,4-11-336-16,0-7 120 0,4 2-80 15,12 24 144-15,4 9 152 0,4 20-8 16,0 22-8-16,0 14-136 31,4 6-40-31,0 22 136 16,0 16-24-16,-5 11 80 0,-2 5 8 15,-5 7 0-15,-1-4 104 16,-7-6-104-16,5-12-8 0,-2-10-328 16,9-19-1032-16,0-11-1345 15,-4-5-568 1</inkml:trace>
  <inkml:trace contextRef="#ctx0" brushRef="#br0" timeOffset="7325.37">2635 11925 8481 0,'0'0'2561'16,"0"0"-929"-16,0 0-512 16,0 0-255-16,0 0 135 0,0 0-440 31,-128-70-352-31,100 87-120 15,0 11-8-15,0 9-80 16,12 2 0-16,8 2 0 0,8-3-16 16,0-3 8-16,28 1-56 15,12-8 64-15,8 0 40 0,4-2-40 32,3-4 96-32,-7 0-56 15,-4-1-40-15,-16 6 0 0,-12-2-48 16,-12 6-16-16,-4 1 64 15,-4 6 8-15,-16-2 72 16,-4-1-16-16,-8-7-64 0,-15 20-520 16,2-11-1408-16,-2-1-2529 0</inkml:trace>
  <inkml:trace contextRef="#ctx0" brushRef="#br0" timeOffset="7609.53">832 13821 13674 0,'0'0'2137'0,"0"0"-1465"16,0 0-528-16,0 0-144 16,0 0 40-1,0 0-40-15,0 0 0 16,236-140 104-16,-21 19 48 15,20-16-56-15,-3 11-16 0,-41 18-72 16,-60 35 72-16,-31 22-72 16,-28 12-8-16,-12 11 0 0,11-4-72 31,1 0-696-31,8 1-848 16,-24 8-1065-16,-29 14-1472 0</inkml:trace>
  <inkml:trace contextRef="#ctx0" brushRef="#br0" timeOffset="7903.79">852 14284 7865 0,'0'0'5081'0,"0"0"-3840"0,0 0-1241 16,0 0-329-16,0 0-55 15,116-58 384-15,88-46 248 16,39-26 56-1,8-7-135-15,-16 14-153 16,-55 20 88-16,-17 8-104 0,-36 16 8 0,-35 19 0 16,-25 19 16-16,-22 6-16 15,2 9 0-15,-10 1-8 16,-14 8 64 0,-14 12 64-16,-9 5 832 15,0 0 32-15,-17 0-992 16,-7 9-176-16,-8 19-1376 0,4 1-1441 15,5-3-4737-15</inkml:trace>
  <inkml:trace contextRef="#ctx0" brushRef="#br0" timeOffset="9823.45">10189 12934 6409 0,'0'0'1248'16,"0"0"-808"-16,0 0-208 15,0 0 136-15,0 0 401 0,-28-22 223 16,15 15-224-16,-2 2-360 16,-2 1 208-1,-2-1-360-15,-5 1 88 16,0 1 192-16,-12-1-288 0,-3 4-88 15,-14 0 161-15,-10 0-217 16,-13 13-104-16,-4 6 8 0,-11 3 80 16,-1 4 24-1,-8 6 64-15,4 0-104 16,-7 2 112-16,-1 5-64 16,-3 5 56-16,2-3-16 0,6 7-64 15,7-7 80-15,8 7 24 16,17-4-48-16,-1 7 0 0,16-6-152 31,5 1 8-31,10-4-8 16,9-1 0-16,9-5-48 0,11-2-24 15,8 5-48-15,0-4 112 16,4-1 0-16,24 5 0 0,8-2-64 31,11-1 64-31,13-2 0 16,12 1 8-16,16-6 0 15,23-1 8-15,29 1 0 0,23-7-8 16,5-6 40-16,-5-10-32 16,-4-6-8-16,-3 0 24 0,11-2-16 15,0-11 72-15,9 1-72 16,7-2 56 0,17 1-64-16,-1 1 8 15,4 0 8-15,1-1-16 0,-9-1 0 16,-3 2 0-16,-5-1 8 15,0-3 64-15,4-6-72 16,1 0 8-16,-4-3-8 16,-1 0 32-1,-12-1-24-15,-15 1-16 0,-9-2 0 16,-16 0 0-16,-7-1 8 0,-24-1 0 16,-20 7 8-16,-21 2-8 15,-3 1 8 1,8-3 16-16,3-6-16 31,13-4-8-31,-12 0 56 16,-8 0-48-16,-9 0 48 0,-3 4-56 15,-7-1 8-15,-14 4 88 16,-3 2-96-16,-4 4 56 0,-12 0-40 16,-4 4 40-16,0-5 120 15,-8-4-136-15,0-2 40 16,0-3-80-16,-4-5 8 0,-12-2-8 15,-4-1 16-15,-8-2-8 16,-4 1 88-16,-7 3-96 0,-6 0 0 16,-6 3 8-16,-1 3 0 15,-12 4 0 1,4 0 104 0,-7 6 32-16,-5-1 32 0,0 2-168 0,-8 5 56 15,-4 0 24-15,-19 4-88 16,-32 2 8-16,-37 7-8 0,-19 0-40 15,-1 7 40 1,1 12 0-16,15 0 0 16,-3 0 40-16,4 3-40 15,-4 7 0-15,-1-4 0 0,1 4 0 16,-1-8 0-16,1 6 0 16,-1-5-8-16,1 4 8 0,-4-2-72 31,7 1 72-31,13 1 0 15,39-6-112-15,29-5 40 16,26 1-64-16,6 0-288 0,-5 7-528 16,-39 25-488-16,11-2-1089 0,16-5-1592 15</inkml:trace>
  <inkml:trace contextRef="#ctx0" brushRef="#br0" timeOffset="12686.31">5955 10979 3368 0,'0'0'576'16,"0"0"-104"-16,0 0 73 16,0 0 239-16,0 0 440 15,0 0-392-15,-40-102-168 16,36 86-184-16,1 4 185 0,-6-1-177 16,5 7 208-16,-4 0 160 15,-3-1-336 1,-10 4-272-16,-10-1-248 15,-9 4 312-15,-16 0-136 16,-16 0-96-16,-7 0 96 0,-13 0 120 16,-8 0 48-16,0 7-95 15,1 2-41-15,3 1 8 0,5 3-80 32,-1 3-40-32,4-1-40 15,0 7 64-15,8 7-56 16,5-3-48-16,-1 9 16 0,8 5-32 15,1 6-24-15,3 7 0 16,4 8 24-16,4 5-56 0,4 4 48 16,0 7 8-1,9-2 40-15,11 5-40 16,4 3 72-16,7 6-72 16,6 2 56-16,15 2-88 0,0 1 32 15,4 2-48 1,20-4 48-16,16 1 0 15,4 1 0-15,11 1 0 16,13-6 0-16,4-7-8 16,27 1 8-16,37-9-88 0,27-7 88 15,17-17 0-15,-1-24 40 16,-7-20-40-16,-9-6 0 0,-4-23 104 16,-7-15-104-1,-5-8 0-15,-15-9 72 16,-20 7-64-16,-21 7 88 31,-23 3-88-31,0 3-8 0,4-9 72 16,8-10-16-16,3-9-56 15,-3-5 72-15,-13-1-72 0,1-4 8 16,-8-7 112-16,0-17-112 16,-4-24 120-16,-8-23-56 15,-20-5-16-15,-20 7 72 0,-8 14-64 16,-12 33-56-16,-8 19 88 15,-8 15-96-15,-4 11 72 0,-8-5-56 16,-12 2 152 0,-12-1 160-1,-3 9-216-15,-9 10-8 0,0 0-24 16,-4 12-80-16,0 5 128 16,5 9-128-16,-1 6-104 0,8 3 88 15,5 3-312-15,7 22-160 16,3 7-392-1,10 16-497-15,4 27-823 16,11-8-409-16,7-10-5984 16</inkml:trace>
  <inkml:trace contextRef="#ctx0" brushRef="#br0" timeOffset="13737.82">8904 10476 7097 0,'0'0'1632'0,"0"0"-495"31,0 0-649-31,0 0-248 16,0 0 48-16,-131-30 384 0,88 30 240 15,-5 0-472-15,-12 9-216 16,-16 12-64-16,-7 8-32 0,-26 22 120 31,6 0 88-31,-5 7-263 16,-3 5 103-16,15 1-48 0,-11 9 56 15,7 2-40-15,12 6 8 16,8 3-24-16,13 0 72 0,11 4-144 16,8 7 16-16,12 1-72 15,12-1-48-15,16 4 40 31,8-5 0-31,8-1 0 0,28-5-40 16,12-2 32-16,0 3 8 16,16-3 8-16,7 3 0 0,9 0 0 15,23 12-24-15,30 8 24 16,18-11 0 0,12-15 8-16,-11-27 40 15,-12-27-48-15,2-13-120 0,10-13 112 16,8-3 0-16,-5 0 8 15,5-7 0-15,-5-11 8 0,4-7 0 16,5-14 24-16,-9-12-8 16,-3-6 24-1,-13-3-48-15,-7-9 8 16,-8-4 0-16,-25 5 0 0,-15 11 104 16,-20 1-104-16,-12-2 56 15,4-28-8-15,-1-38-48 0,1-41 112 16,-28-13-40-16,-17 10-80 31,-11 23 48-31,-15 24-48 0,-17 26 8 16,-4 22 56-16,-4 13-56 15,-4 5 80-15,-16-6 32 0,-7-5 32 16,-13-3 432-16,-4 2-376 16,1 10-160-16,-5 6 48 31,0 12-88-31,0 8 48 0,-3 9-56 15,-17 15 0-15,-27 7-8 32,11 12-152-32,4 14-160 0,25 8-80 15,23-2-272 1,-4 29-640-16,13-7-185 16,23-13-1519-16</inkml:trace>
  <inkml:trace contextRef="#ctx0" brushRef="#br0" timeOffset="14736.91">12640 10858 6065 0,'0'0'3224'0,"0"0"-1727"16,0 0-753-16,0 0-256 15,0 0-128-15,-156-48 128 0,96 45-128 16,-7 3-80-16,-29 0-184 16,-31 26 8-16,-33 24 176 0,-15 14-159 15,3 16-41-15,9 3 40 32,16 1-40-32,31-10 56 0,24-12-8 15,25-10 8-15,18-8 80 16,-3 17-24-16,5 12-64 15,-1 13-8-15,20 10-120 0,12 1-8 16,16 18 0-16,21 16-72 31,46 14 72-31,25 10 16 0,24-12-8 16,23-13 0-16,8-21 8 0,12-17 0 16,17-19 8-16,11-25-16 15,9-33-16-15,3-15-40 0,4-22 0 16,-12-29 56-1,-7-12 0-15,-9-17 32 16,1-15-32-16,-13-16-48 16,-8-7 40-16,-18-5 0 0,-22-5 8 15,-23-5 0 1,-24-10 0-16,-25-6 64 16,-31-7-56-16,-12 7 8 31,-52 10 104-31,-19 11-112 0,-9 31 72 15,-44 5 96-15,-23 17 8 16,-20 19-144-16,-25 5-40 16,21 25-16-16,11 14 16 0,12 8 64 15,30 4-56-15,34 4-8 16,24 8 0-16,15 11-96 0,6 37-760 16,11-6-1649-16,9-3-1744 0</inkml:trace>
  <inkml:trace contextRef="#ctx0" brushRef="#br0" timeOffset="16019.65">16128 10826 7881 0,'0'0'1384'0,"0"0"-511"15,0 0-305-15,0 0-160 16,-139-44 416-16,87 40-352 16,-4 4 240-16,-16 0-264 0,-4 0-232 15,-27 14 81-15,-25 18-185 16,-36 12 0-16,-10 10-32 15,2 6-8-15,17-3-16 0,22 0 40 32,26-6 168-32,16-9 112 15,23-8-120-15,4 4-104 0,-12 4-8 16,-4 5-88-16,1 8 56 16,15-2-104-16,12 4-8 0,13 4 72 15,15 6-72-15,7 9-8 31,13 6 0-31,4 7 8 0,0 3-8 16,24 4 8-16,8-4 0 16,4 2 16-16,12-2-8 15,-1 1-8-15,9-4 8 0,8-6-8 0,5-4 8 16,2-9-8 0,4-4-48-1,9-6 48-15,8-9-176 0,20 0 48 16,23-6 8-16,29-11 56 15,12-11 56-15,2-17 0 16,-2-6-32-16,-1-9 24 16,12-16 32-16,1-14-16 15,-1-2 32-15,1-10-16 16,-9-3 16-16,0 3-32 16,-7-3-8-16,-13-2 8 0,-12 1-8 31,-31 1 8-31,-20 6-8 0,-33 7-112 15,-7-3 120-15,-3-14 0 16,6-27 0-16,-3-35 80 16,-16-43-80-16,-12-18 8 0,-24-3 72 15,-4 17-72-15,-21 23 56 16,-10 14-64-16,-5 31 128 0,0 24 168 16,1 20-16-16,-6 8-120 31,-14-4 168-31,-10-3-208 15,-6 0 120-15,-8 6-136 0,-5 9-96 16,0 12 56-16,-8 1-64 16,-20 14 0-16,9 2-8 0,-5 7-96 15,1 3 96-15,19 0-192 16,-4 13 0 0,16-4 72-16,13 1-368 15,15 2-152-15,4 1-680 0,-7 13-1177 16,6-8 56-16,2-2-2184 15</inkml:trace>
  <inkml:trace contextRef="#ctx0" brushRef="#br0" timeOffset="19439.59">5959 9353 7281 0,'0'0'1368'0,"0"0"-928"0,0 0-151 16,0 0-25-1,-16-22 112-15,9 18-64 16,7 4-104-16,-5 0-48 0,5 0-56 15,0 0-104-15,0 0 0 16,0 0-240-16,0 0-704 16,0 13 439-16,0 3-295 0,0-4-1712 15</inkml:trace>
  <inkml:trace contextRef="#ctx0" brushRef="#br0" timeOffset="20630.9">9220 9858 8665 0,'0'0'1513'0,"0"0"-665"0,0 0-344 15,0 0-136 1,0 0 272-16,0 0 200 16,-16 0-304-16,16 0-279 15,0 0-105 1,0 0-144-16,0 0 8 16,0 0-16-16,0 0-681 15,12 3-1223-15,4 4 256 0,0-7-241 16</inkml:trace>
  <inkml:trace contextRef="#ctx0" brushRef="#br0" timeOffset="21501.65">12759 9890 6465 0,'0'0'1384'0,"0"0"-584"15,0 0-208-15,0 0-151 16,0 0 127-16,0 0 504 0,-23 0-352 16,23 0-320-16,0 0-224 31,0 0-168-31,0 0-8 0,0 0-208 16,0 0-784-16,4-3-640 15,11-3-113-15,-7-1-3056 0</inkml:trace>
  <inkml:trace contextRef="#ctx0" brushRef="#br0" timeOffset="24459.49">12273 7071 3328 0,'0'0'904'16,"0"0"-159"-16,0 0-337 0,0 0-144 16,0 0 144-16,0 0 280 0,-103-67 40 15,82 54-216-15,-10 4 240 0,-1 2-152 32,-4 4-367-32,-7 3-137 15,-6 0 64-15,-7 0-24 16,-7 16 120-16,-9 9-56 0,-8 4-64 15,0 6 40-15,-8 5 8 0,-3 6-8 16,-1 4-120-16,-4 4 40 31,5 3-48-31,-1 4 8 16,4 3 32-16,5 2 40 0,7 1-24 16,9-1 32-16,14 1-136 15,10 0-56-15,19 5-56 0,16-1 24 16,8-2 72-16,12-2-80 31,36 0 32-31,12-4 48 16,23-2-56-16,29-1 64 0,43-6-48 15,41-10 56-15,23-12 128 0,-12-23-112 16,-8-9 72-16,-23-2-16 0,-4-21 0 16,-2-8 32-1,-9-11-56 1,-15-5 16-16,-10-11 24 15,-5-8-88-15,-7-17 24 0,-16 7-24 16,4-26-80-16,-25-6 0 16,-15-2 80-16,-12-21-16 0,-36 20 16 15,-24-7-8 1,0 4 8-16,-33 16 8 16,-6 19 48-16,-1 15 72 15,-16 16 280-15,-11 0 88 0,-25 1-352 16,-8 2-144-16,-7 14 0 15,2 15-72-15,10 13 24 0,7 3 40 32,20 3-136-32,17 19-792 15,39 16-32-15,12 1-657 0,8-11-1647 16</inkml:trace>
  <inkml:trace contextRef="#ctx0" brushRef="#br0" timeOffset="25111.1">15430 7141 5641 0,'0'0'3977'0,"0"0"-3321"16,-167-48-192-16,83 35-320 0,-8 13 32 15,-19 0-64-15,3 13 216 16,-4 15 112-16,1 10-176 15,15 10 272 1,-15 15-256-16,3 7-80 16,12 7-152-16,16 8-40 0,24 1-8 15,29 15-48-15,27 23-72 16,27 20 112-16,46 1 8 16,6-24 0-16,1-26 0 0,28-23 0 31,31-13 56-31,37-9 8 15,31-15-56-15,-8-29 112 0,-16-8-112 16,0-34 88-16,6-17-16 16,-10-20-80-16,-12-4 56 15,-8-8 16-15,-35 2-24 0,-1-22 16 16,-15-13-8 0,-20-12-48-16,-4-25 24 15,-40 15-24-15,-28 0 80 0,-16 7-88 16,-41 9 0-16,-15 20 121 15,-7 24 31-15,-44 7 96 16,-53 10-104-16,-51 8-144 16,-41 8 0-16,-2 35-96 15,7 12-160-15,0 22 88 16,3 19-697-16,1 13-503 0,60-10-224 16,31-5-1697-16</inkml:trace>
  <inkml:trace contextRef="#ctx0" brushRef="#br0" timeOffset="26023.68">8790 7464 6585 0,'0'0'1152'0,"0"0"-616"32,-148-3-352-32,79 3-176 15,2 13 88-15,3 3 112 0,1 2 312 16,-1 7 129-16,0 7-281 15,-3 10-248-15,-2 12-112 16,2 10 0-16,3 8-8 0,4 8 16 16,12 0-16-1,12-1 56 1,8 0-56 0,17 3-24-1,11-2-48-15,11-4-8 0,37-3-56 0,36 3 88 16,48-9 48-16,43-10 8 15,33-19 128-15,18-35-120 0,6-12 64 16,-5-42-80-16,8-16 72 16,-3-15 88-16,-13-3-152 15,-24-5 48-15,-16-2 16 0,-20-6-64 16,-15-1 48-16,-17-2 0 0,-26-7-56 16,-37 19-8-1,-33 13-40-15,-27 16 48 16,-8-1 56-16,-36-2-48 15,-24-13 72-15,-35-19-72 0,-41 2 272 16,-31 7 16-16,-12 16-48 16,-4 32 72-16,15 23-312 15,16 15 112 1,1 9-120-16,7 19-192 16,-3 14-400-16,3 2-8 15,5 11-40-15,8 1-80 0,7-1-17 16,37-14-639-16,18-13-592 0</inkml:trace>
  <inkml:trace contextRef="#ctx0" brushRef="#br0" timeOffset="26556.88">5500 7620 6145 0,'0'0'1040'16,"0"0"-520"-16,0 0-24 15,-119-29-224-15,75 29-184 16,-4 4 16-16,1 15-24 15,-9 10 120-15,4 11 32 0,0 12-72 16,-3 8 65-16,-1 13-97 0,-4 12 32 31,0 4 48-31,8 5-56 16,8-1 16-16,16-7-80 16,20-6-80-16,8-7 96 0,40-13-104 15,48-9 0-15,60-32 32 16,78-26 16-16,34-50 16 0,2-32-48 31,-18-16-16-31,-65 1-352 16,-24-4 216-16,-43 19-40 15,-40 12-8-15,-32 17-24 0,-24 7 208 0,-4-14-64 16,-12-7 64-16,-12-5 0 16,-32 10 0-16,-19 11 0 15,-17 14 112 1,-1 15-104-16,-2 17 80 15,3 12-88 1,-4 44-80-16,21 7-369 16,11 9-999-16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1:10.187"/>
    </inkml:context>
    <inkml:brush xml:id="br0">
      <inkml:brushProperty name="width" value="0.05292" units="cm"/>
      <inkml:brushProperty name="height" value="0.05292" units="cm"/>
      <inkml:brushProperty name="color" value="#FF0000"/>
    </inkml:brush>
  </inkml:definitions>
  <inkml:trace contextRef="#ctx0" brushRef="#br0">14374 9201 3488 0,'0'-7'1665'16,"0"2"-977"-16,0-2-408 15,4-3-280-15,19-9-680 16,2 6-769-16,-1 1-359 0</inkml:trace>
  <inkml:trace contextRef="#ctx0" brushRef="#br0" timeOffset="7342.06">14429 10871 7465 0,'0'0'1264'0,"-3"-6"-768"0,-1 6-319 15,4-4-89-15,0 4-24 0,0 0 200 16,0 0-56-16,0 0-112 16,0 0-96-1,0 0-152-15,0 0-64 16,0 10 88-16,0 9 8 15,0 9 120-15,4 11 64 0,-1 5 48 16,10 1 64-16,-1-1-24 31,4-6-40-31,3-6 16 0,5-13 32 16,8-13-56-16,20-6-8 16,36-9 192-16,43-48 296 0,37-26-216 15,12-13-96-15,-38 7-216 16,-37 23-48-16,-42 25 112 15,-7 3-56-15,4-3-56 0,4-4 48 32,-4 1-48-32,-13 12 48 15,-15 7-56-15,-12 9 56 0,-8 6-56 16,-9 7 8 0,-3 3 0-1,0 0-8-15,0 0-32 0,0 6-768 16,0 10-1096-16,-3 0-777 0</inkml:trace>
  <inkml:trace contextRef="#ctx0" brushRef="#br0" timeOffset="15544.98">16288 9518 704 0,'15'-6'864'0,"5"0"-592"16,5-1-184-16,2 1-88 31,1-1-64-31,-4 5 8 0,8-5 40 16,-4 4-64-16,-12 0-608 0</inkml:trace>
  <inkml:trace contextRef="#ctx0" brushRef="#br0" timeOffset="16331.85">16638 9194 3880 0,'0'0'977'0,"0"0"255"16,0 0-376-16,0 0-392 0,0 0-128 15,0 0 480-15,-56-44-256 16,48 41-7-16,-3 0-321 0,6-1-128 16,-3 2 152-16,1 2 240 0,3 0-184 15,-4 0-112-15,-5 0-128 16,-2 12-72-16,-13 17-8 15,-4 15 0 1,-5 14 0-16,2 12 8 16,-1 5 72-16,8 8 56 15,9 2-24-15,2 2-96 0,10 1 104 0,7-2-56 16,0-1 32-16,11-2-8 16,17-7-80-1,8-6 8-15,12-6 8 16,12-3-16-16,8-17 64 15,27-6 0-15,37-20 16 16,24-11 72-16,3-7-64 0,-12-25-24 16,-15-26-8-16,-28-6 40 0,-21 3-80 31,-16 4 32-31,-7-2 32 16,9-12 16-16,-2-9-40 15,1-12-8-15,-20 2-48 0,-20 1 144 16,-16-1-56-16,-12 1-80 15,-16 6-8-15,-21-1 88 0,-17 4-80 32,-19 13-16-32,-2 9-8 15,-9 7 16-15,4 9-8 16,5 9 8-16,11 5-232 0,12 7-504 0,12 8-320 16,8 6-344-16,8 0-337 15,8 0-5240-15</inkml:trace>
  <inkml:trace contextRef="#ctx0" brushRef="#br0" timeOffset="17432.15">17077 7718 5537 0,'0'0'1096'16,"0"0"-472"-16,0 0-160 0,0 0-24 16,0 0-240-16,-116-35 16 31,88 32 665-31,-7 0-489 15,-2 3 448-15,-3 0-352 0,-3 0-320 16,-5 16-48-16,-4 3 32 16,0 9-72-1,0 7-8-15,0 3-64 16,5 3 8-16,6 4-8 16,10 3-8-16,3 5 0 0,4 5-8 15,4 3 16-15,4 2 8 0,8 3-8 16,4 4-8-16,4-3 96 15,0-1 32-15,4 1 0 0,20-3-128 16,4-4 0-16,8-6 0 16,8-10 0-1,7-2-8 1,5-10 0-16,8-14 8 0,4-5 96 16,8-6-88-16,8-7 88 0,-5 0 0 15,1-26-48-15,0-9 32 0,-5-12-32 31,2-7 8-31,-6-6 16 16,-4-4-16-16,-7-3 0 16,-4-3-40-16,-4 1 48 0,-12-8 24 15,-8 1 80-15,-16 0-152 0,-8-1 40 16,-8 8 64-16,0-5-32 16,-24 12 128-16,-12 3-56 31,-8 9-40-31,-4 3 9 0,-8 6 79 15,0 9-128-15,-3 7-80 16,3 5 0-16,0 5 0 0,8 11-8 16,13 4-152-16,3 0-601 31,4 32-767-31,4 3-360 16,7-4-577-16</inkml:trace>
  <inkml:trace contextRef="#ctx0" brushRef="#br0" timeOffset="19645.56">17523 6346 6105 0,'0'0'1176'0,"0"0"-320"16,0 0-24-16,0 0-480 15,-56-51-239-15,37 43 351 0,-2-2 464 16,-3-4-488-16,-4 5-264 15,-4 4 56-15,1-2 160 0,-9 7 184 16,-3 0-336-16,-10 0-168 16,-14 9-72-16,-5 14-16 15,-8-2 16-15,0 8 48 0,-4-3-48 16,5 8 48-16,-1 2-48 16,4 5 184-1,-3 3-40-15,11 4-136 0,8-4 40 16,12 4-48-16,13 3-24 15,14 3-40 1,10 6-72-16,11 0 64 16,0 4 64-16,7 6-72 0,21 0 72 15,8-3 8-15,16-4 0 16,8-6 8-16,11-10-8 0,6-2 8 16,7-13-8-16,2-4 8 15,6-12-8-15,5-6 56 16,2-10-40-16,0 0-16 0,1-16-96 31,0-12 96-31,3-14-8 0,-3-9 8 16,-4-13 0-16,-9-11-8 15,1-31 0-15,-8-20 8 16,-20 5-104-16,-21 10 104 0,-26 19-48 31,-13 26 48-31,-17-11 88 16,-18 0-16-16,-14 8-72 15,-14 12 88-15,-5 6 216 0,-3 7-48 16,-2 11-248-16,10 11-8 16,-12 20-64-16,19 2-1000 0,3 2-1464 0</inkml:trace>
  <inkml:trace contextRef="#ctx0" brushRef="#br0" timeOffset="22161.63">14820 6004 6769 0,'0'0'1192'15,"0"0"-816"1,0 0-144-16,0 0 280 15,0 0-23-15,0 0 159 0,0 0 152 16,0 0-128-16,-39-48-344 16,31 45-56-1,4-1 200-15,-5 1-192 16,-2 3-192-16,-2 0-16 0,-2 0-72 16,-5 0-56-16,-5 0 56 15,6 0 88-15,-9 0 64 0,4 0-32 16,0 0-64-16,-4 0 280 15,5 7-224-15,-9 3-112 16,0-1 129 0,-1 4-113-16,1-1-24 15,1 0 16-15,-9 1 64 0,0 6-64 32,-4 4-8-32,-3-5 0 15,2 5 72-15,2 0-64 16,-1-1 88-16,0-1-96 0,5-1 24 15,-2-1-8-15,5 3-16 16,5-3 208-16,-1 0-200 0,8-2 40 16,-1-2 40-16,10 1-88 15,-5 0 0-15,0 0-16 16,0 6-72 0,0 3 80-16,-3 1 8 15,3 3 0-15,-5-1-8 0,5 0 8 16,5 1-8-16,-2-3-8 0,6 1-56 15,-6 0 72-15,6-6 0 16,3 5-8 0,0-4 8-1,0 1-96-15,4 2 96 0,0 0 0 16,0 1-8-16,0 2 8 0,4 4-8 16,0 0 8-16,0 0-56 0,0-1 56 15,0 1-8-15,0 0 8 16,8-1-48-16,0-2 40 15,8 0 8 1,-4-1 0-16,4 4-16 16,3-3 16-16,-2-1 0 15,3 0 16-15,3-1-16 0,1-6-24 32,0 1 24-32,8-2 0 15,-4-8-8-15,4 5-72 0,0-5 80 16,7-3 64-16,2-2-56 15,2-3-8-15,6-4 8 0,6 0 8 16,1 0 48-16,7-7-64 16,2-6 64-16,2 1-64 15,1-5 0-15,-4-5 64 0,3 0-64 16,-3-4 0 0,4-6 80-1,-4-6-64-15,4 1-16 0,-5-5 16 0,1-2 40 16,-4-8 24-16,-4 2-72 15,-4-4 48 1,-9 3 72 0,-3-6-120-16,-7 1 88 0,-6-8-96 15,-7 0 48-15,-4-2 8 0,-8-1-56 16,-4 3 48-16,-4 4-32 0,0 12-16 16,-12 7 8-16,-4 7 0 15,-4 5 0-15,4 7 80 16,-4 2-80-1,8 8-8-15,-4-1 0 16,1 10 0-16,2 3-104 16,5 0-184-16,-3 0-729 0,-10 38-415 15,1 0-400-15,5-3-665 0</inkml:trace>
  <inkml:trace contextRef="#ctx0" brushRef="#br0" timeOffset="22803.8">14916 7667 4689 0,'0'0'1960'16,"0"0"-1112"-16,0 0-248 16,0 0 32-16,0 0 217 0,0 0-145 0,0 0-328 15,0 0-184 1,0 0 0-1,0 0-8-15,0 0 0 0,0 0-168 16,0 0-16-16,0 0-16 16,0 0-64-16,0 0 0 15,0 0-24-15,0 0-168 0,0 0-144 0,0 0-496 16,0 4-873 0,0 2 89-16</inkml:trace>
  <inkml:trace contextRef="#ctx0" brushRef="#br0" timeOffset="22965.59">14916 7667 3624 0</inkml:trace>
  <inkml:trace contextRef="#ctx0" brushRef="#br0" timeOffset="24642.18">14916 7667 3624 0,'100'-117'2841'16,"-109"103"-1817"-16,5 6-296 0,-3-8-416 16,-1 3 400-16,-1 4 97 15,2 0-289-15,-1 2 488 16,-4-3-560-16,0 4-176 0,-7-3 176 16,-2 2-168-16,-7 1-128 0,0-1-136 15,-4 4 232-15,1 0 16 16,-5 3-120-1,4 0 241-15,-5 0-9 16,2 0-200-16,-1 0-72 16,0 0-16-16,1 0-40 0,3 0 80 15,0 3-64-15,-5 3-64 0,-2 1 48 16,-5 3-40 0,-4-1-8-16,1 0 8 15,-1 2 56-15,-1-3 32 16,6 1-16-16,-1 4-8 15,4-2 0-15,0 1-64 0,9-3 48 16,-1 1 0-16,4 0-48 16,4 2 40-1,3-2-48-15,2 3-8 16,-1-4 8-16,-1 7-8 16,-2 0 8-16,-1 0 0 0,0 3 8 15,0 3-8-15,-4-3 0 16,0 4 0-16,1-2 0 0,-1 5 0 31,0-4 0-31,4 1 40 31,0-1-32-31,3-1 0 16,2-2-8-16,-1 0 0 0,5 1 56 16,-6 2-56-16,1 3 0 0,1-2 16 15,2 2-16-15,2 1 8 0,-2-4-8 16,2 6 0-16,2-5 0 15,-2 5-8-15,-1 4 8 16,0 0 0-16,4-1 0 0,0 4 0 16,-4 3 0-1,0-3-8-15,4 9 8 16,-4 1 0-16,4 6 8 0,-4-1 0 16,9 1-8-16,-6 0 0 15,5 0 0-15,1 0 0 16,3-4 16-16,-1 4-16 0,1-3-8 31,4-1 8-31,-4 5-16 0,4-2 16 16,0 7 0-16,0 4 0 15,0-1 8-15,0 3-8 16,0 1 0-16,8 3 0 0,4 0 8 16,0-1 32-16,1-6-40 15,-2 1 0-15,6-7 0 0,-2-4-64 31,1 1 64-31,0 2 16 16,4 2-16-16,-1-4 8 16,2 3-8-16,3-1 0 0,-4-2 48 15,8 3-48-15,-9-6-8 16,5 4 8-16,4-6 0 0,-3 3 0 16,-2-8 0-1,1 0 8-15,4-7-8 16,-4 3 0-16,4-7 16 15,0 2-16-15,-4 0 0 0,8-3 0 16,-4-1 0-16,-1 1-8 16,9-1 0 15,-4-2 16-31,0-1-8 16,4 0 0-1,0-2 0-15,-1-1 0 16,6 0 0-16,-2 0 0 15,1-2 8-15,0 2-8 0,4-3 8 16,-5-6 0-16,6 2 0 16,-2-1 0-16,2-2-8 15,-6-6 0-15,5 4 8 0,-4-8-8 16,4 5 8-16,-5-7 40 0,5 0-48 16,0 0 40-16,0 0-40 15,0 0 0-15,0-3 64 16,-1-3-64-16,2-8 0 0,2 0 8 15,-2-3 0-15,6-5 64 32,-3-3-72-32,8-7 8 0,-5-3 96 15,5-3-104-15,-4-1 88 16,0-2-88-16,-5 0-8 16,6-1 8-16,-10 1 8 0,5-7-8 15,-4-2 56-15,4-10-48 16,-9-9-8-1,6-11 88-15,-6-2-80 0,-3-5 56 16,-4 4-56-16,0 1-8 16,-4 0 0-16,-4 6 16 15,-4-1 64-15,-1 1-80 0,-6-3 48 16,-1-3-48-16,0-7 0 0,-4-1 0 16,0-2 0-1,-1-3 0-15,-3 6 0 16,1 4 8-16,-5 5 0 15,0 4 0-15,0-4 40 16,-5 7-40-16,-10 0-8 0,-2 3 0 16,2 3 8-16,-5 4 48 15,-5 6-8-15,6 3 232 0,-5 7-152 16,-4-1-120-16,0 9 0 31,0 2-8-31,-4-1 0 0,-3 6 64 16,-9 0 8-16,-8 0-32 15,-4 0-40-15,-4 1 0 0,4-1 24 16,-4 3-16-16,5 4-8 16,3 0 0-16,-4 2-8 31,4 4 8-31,0 1 0 0,13 4 0 16,3 3-8-16,4 4 8 0,12 7 0 15,-4 0-144-15,4 0-208 0,-4 0-344 16,-4 16-288-16,-4 9-424 15,1 3-809 1,-18 20 249 0,14-7-33-16,-1-9-3440 0</inkml:trace>
  <inkml:trace contextRef="#ctx0" brushRef="#br0" timeOffset="27023.56">5074 8147 8905 0,'0'0'1841'0,"0"0"-937"0,-8-4-312 32,4 4-184-32,4 0 440 0,0 0-63 15,0 0-257-15,4 0-528 16,24 0-80-16,40 0 64 16,51-3 16-16,61-1 0 0,27-1 72 15,8 2-56-15,-20-1-8 16,-31 2 40-16,-1-5-48 15,-11 4 56-15,-29-3-48 0,-27 6 0 16,-24-4 48-16,-8 4-48 16,4 0-8-16,3 0 64 0,-3 0-64 15,-16 0-232-15,-21 0-152 16,-14 0-177-16,-17 0-119 16,-4-9 448-16,-33-6-1488 0,-18-12-88 15,-13 2 551-15,-11-7 1257 0,2 7 16 16,10-4 1000-16,15 4 241 0,12 9-121 15,20 3 328 1,12 4-399 0,8 6-625-16,0 3-440 15,32 0-208-15,12 0 112 16,16 19 24-16,4 13 16 16,-4 3 48-16,-4 5 0 15,-17 5 8-15,-11-4 0 0,-16 4 8 16,-12-4 112-16,-20 6 40 15,-28-2-40-15,-36 9-112 16,-63 10-8 0,16-17-1377-16,-1-11-1655 0</inkml:trace>
  <inkml:trace contextRef="#ctx0" brushRef="#br0" timeOffset="27442.2">4369 6963 9818 0,'0'0'1608'15,"0"0"-464"-15,0 0-64 16,0 0-575-16,0 0-353 0,0 0-152 0,0 0-184 47,0 0 184-47,0 0 424 15,3 158 160-15,18-69-176 16,-2 7-88-16,1-7-136 0,-8-3-112 16,-4-14-56-16,0-5-8 15,-4-16 128-15,-4-10-136 0,0-16-272 16,0-16-568-16,0-27-248 16,-4-21-121-16,-7-14-4200 0</inkml:trace>
  <inkml:trace contextRef="#ctx0" brushRef="#br0" timeOffset="27771.12">4313 7258 8145 0,'0'0'2665'0,"0"0"-529"16,0 0-927-1,0 0-969 1,0 0-240 0,0 0-120-16,48-34 120 0,3 20 104 15,5-1 0-15,8-5-104 16,-5-2 0-16,-3-10 0 0,-7-9-136 15,-14 3-385-15,-11-7-31 16,-8 4 248-16,-12 0 224 16,-4 9 80-16,0 7 96 0,0 12 744 15,0 10 153-15,0 3-601 0,-4 7-392 16,0 24-24-16,0 17 24 0,0 18 272 16,4 4-8-16,0 7-48 15,0-8-208-15,12-5 48 16,4-7 16-16,0-3-64 0,4-7 64 15,0-5-72-15,3-10-760 16,22-19-809-16,-10-13-1031 0,-3 0-145 0</inkml:trace>
  <inkml:trace contextRef="#ctx0" brushRef="#br0" timeOffset="28355.53">4999 7137 9337 0,'0'0'3137'0,"0"0"-1264"16,0 0-841-16,0 0-480 31,0 0-128-31,0 0-200 16,0 0-216-16,0 0 56 0,-60 117-64 15,71-75 0-15,17-4 0 16,8-3 8-16,5-9 40 0,-2-8-32 16,5-8-8-1,-13-10 104-15,-3 0-40 16,-11-6-56-1,-10-16 144 1,-7-11-96-16,-7-5-8 0,-25-4 16 16,-9 1-64-16,2 7 64 15,-8 2 24-15,6 6-40 0,9 8-8 16,8 8-48-16,16 4 0 0,4 3 0 16,4-1-376-1,16-5-1080-15,24-4 584 0,16-9 128 0,12-7-985 16,3-2 1-1,2-8 279-15,-10 2-255 0,-15-4 320 0,-13-1 968 32,-14 7 416-32,-21 3 1672 15,0 7-248-15,-12 6 265 16,-12 3 151-16,0 7-688 0,0 2-239 16,4 4-97-16,0 3-240 15,9 0-360-15,7 16-216 0,-1 12-112 31,5 11 56-31,0 8-24 16,20 11 64-16,4-2 16 0,8 5 0 16,0-4 8-16,-4-3 56 15,0 0-48-15,-13-3 80 16,-2-4-80-16,-5-3 32 0,-8-8 40 16,0-5-16-1,0-14-56-15,0-9-16 16,0-8-40-16,11-56-88 15,9-14-1080-15,1-12-4954 0</inkml:trace>
  <inkml:trace contextRef="#ctx0" brushRef="#br0" timeOffset="28544.2">5743 6531 6873 0,'0'0'5841'0,"0"0"-5017"15,0 0-816-15,0 0-8 16,8 146 360-16,1-86 113 15,-1 1-185 1,8 5-40-16,-4-2-104 16,-1-4-16-16,6 0-72 15,-6-5-56-15,-2-5-504 0,-1-13-1353 16,-8-17-1255-16</inkml:trace>
  <inkml:trace contextRef="#ctx0" brushRef="#br0" timeOffset="28725.51">5660 6994 9690 0,'0'0'3840'16,"0"0"-2751"-16,0 0-481 16,0 0-384-16,0 0-160 15,0 0-64 1,100-111 0-16,-53 86 40 16,-2-1-40-16,-14 7-328 0,-6 6-176 15,-14 7-201-15,-11 6-239 0,-4 0-432 16,-20 6-464-16,0 7-2401 15</inkml:trace>
  <inkml:trace contextRef="#ctx0" brushRef="#br0" timeOffset="29536.03">5588 7025 6145 0,'0'0'5369'15,"0"0"-3849"-15,-116-9-856 16,-15 32-488-16,-64 24 1 0,-25 1 55 15,13-17 272-15,44-18 304 16,71-13 400-16,32-13-112 16,25-11-728-16,7-11-168 0,20-17-32 15,27-24-168 1,93-32-96 0,75-9 0-16,45 9-8 0,3 35-24 15,-23 45-120-15,-49 28-120 16,-44 15-48-16,-35 16-16 15,-37-1 40 1,-26 8 64-16,-21 9 168 0,-24 26 160 16,-96 36 96-16,-95 27 512 15,-52-3 24-15,-16-24-232 0,32-37 48 16,79-40-40-16,53-23-7 0,47-9-201 31,36 0 0-31,16-25-112 16,20-29-88-16,68-41-72 0,103-38-424 15,49-7 159-15,30 22 9 16,-14 42-96-16,-45 50-168 0,-44 20-160 16,-38 6 72-16,-46 10 128 47,-31 9 224-47,-13 13 120 0,-19 5-72 15,-23 27 280-15,-81 22 960 31,-63 25 32-31,-29 0-360 0,-6-16-184 16,50-28-64-16,57-33-208 16,35-16-80-16,32-16 8 15,15-2 16-15,13 0-120 0,20-29-128 16,80-40-872-16,59-29-152 16,24-17 416-16,-15 23-248 0,-52 32-1 0,-60 34 513 15,-28 14 280-15,-13 9 192 16,-11 3 256-16,-4 0 1465 15,-28 3-137-15,-51 28-728 0,-5 7-480 16,-15 7-168-16,-9 12-144 16,24-6-64-16,-23 27-224 0,23-14-1656 15,20-16-3377-15</inkml:trace>
  <inkml:trace contextRef="#ctx0" brushRef="#br0" timeOffset="30435.29">2730 7896 104 0,'0'0'7657'16,"0"0"-5480"-16,0 0-961 0,0 0-160 31,-48-106-168-31,44 91 361 16,-4 6-241-16,4 3-136 16,4 6-480-16,0 0-392 0,0 15-256 15,0 27 112-15,0 11 128 16,0 20 0-16,0 13 16 0,0-3 104 31,0 0 0-31,0-7-16 31,0-10 16-31,8-8 0 16,5-11-32-16,2-9-64 0,5-10 0 16,4-8 72-16,-8-14-64 15,12-6 40-15,-4-9 64 0,8-23-16 0,4-19-16 16,-1-13-88-16,-3-6-232 15,-4 5 96 1,-11 4-16 0,-6 15 144-16,-3 16 0 0,-4 7-40 15,4 14 32-15,0 6-96 16,4 3-184-16,0 7 160 0,11 14 24 0,1 11 104 16,1 7 8-16,-5 7-8 15,-5 5 0-15,-2 0 8 16,-5-3 72-16,-5-4 8 0,1-5-64 15,-4-8-8-15,0-9 0 16,4-3 0 0,0-9 16-16,1-7-24 15,6-3-736-15,14-28-1201 16,-1-17 273-16,-5-6-4649 0</inkml:trace>
  <inkml:trace contextRef="#ctx0" brushRef="#br0" timeOffset="30719.49">3332 8170 9842 0,'0'0'2848'0,"0"0"-1592"16,0 0-1119-16,0 0-129 0,0 0 280 15,0 0 168-15,0 104-72 16,4-75-168 0,16-4-128-16,0-4-80 0,8-4 88 15,3-10-40-15,1-7 16 16,4 0 80-16,1-20 24 15,-2-8-8-15,-10-14 0 0,-6-2-88 16,-7-4 40 0,-8 4-64-1,-4 3-8-15,0 9 0 0,-4 9-48 16,-4 8-184 0,4 8-264-16,4 7-384 15,0 0-1705-15,16 7-143 16,0 6 639-16</inkml:trace>
  <inkml:trace contextRef="#ctx0" brushRef="#br0" timeOffset="31320.8">3811 8286 5497 0,'0'0'2216'0,"0"0"-872"31,0 0-55-31,0 0 263 0,0 0 152 16,0 0-607-16,0 0-569 15,0 0-272-15,-5 10-152 16,5-10-8-16,9-6 56 0,6-17 96 16,5-5-80-16,5-10-104 15,-10-3 16-15,-7 0 48 0,-8-4-128 16,0 3 0 0,-12 4-72-1,-12 6 0-15,-8 10 72 0,4 10 0 16,0 9-8-16,5 3-40 0,3 12-88 15,3 17 80-15,13 3-40 16,4 6 40 0,4-3 48-16,17-4 0 15,14-5 0-15,6-7 0 16,-2-6-8-16,9-10 16 0,-4-3 8 16,3-10 72-16,-2-15-80 0,-6-13-128 15,-3-1 72-15,-16-9 48 31,-8 7 8-31,-12 0 0 16,0 13 72-16,-12 3 128 0,-3 11 256 31,-5 5-128-31,-1 9-56 16,14 0 8-16,-1 0-280 0,4 13-32 16,4 8-88-16,0 11 40 15,19 0 72-15,2 3 8 0,7-3 0 31,-1-3 0-31,1-1 8 16,-8-2-16-16,-8 3 8 0,-8-4 0 16,-4 3 8-16,0 1-8 15,0-4 96-15,-12-2-96 16,0-11-80-16,8-9-504 0,4-3 88 16,4-53-800-16,16-1-3929 15,3-13-3881-15</inkml:trace>
  <inkml:trace contextRef="#ctx0" brushRef="#br0" timeOffset="31528.99">4348 7728 9458 0,'0'0'3856'16,"0"0"-1983"-16,0 0-1297 0,0 0-576 15,0 0 8-15,0 0 80 16,13 67 320-16,-2-17-144 0,1 11-80 0,4 2-168 31,0 0 32-31,0-2 40 31,1-7-88-31,-6-10-408 0,5-16-424 32,-12-24-833-32,0-4-567 15,-4-9-145-15</inkml:trace>
  <inkml:trace contextRef="#ctx0" brushRef="#br0" timeOffset="31653.04">4320 7989 8705 0,'0'0'3289'16,"0"0"-2081"-16,0 0-1208 15,0 0-8-15,41-20 8 0,2 8 56 16,17-5-40-16,4 2-16 16,20-11-1016-16,-21 6-272 15,-11 6-1297-15</inkml:trace>
  <inkml:trace contextRef="#ctx0" brushRef="#br0" timeOffset="32650.72">3503 8928 8737 0,'0'0'2113'0,"0"0"-665"16,0 0-464-16,0 0-191 15,0 0 375-15,0 0-296 32,0 0-536-32,0 0-192 0,0 0-128 15,0 0-16-15,0 0 16 16,-12-16-16-16,12 16 8 0,0 0-8 16,-3 0-8-16,3 0 0 15,0 0-72 1,-4 3 8-16,-5 14 72 15,1 4 0-15,1 7 40 0,3 5-40 16,0 4-8-16,4 5 8 16,0-1 8-16,0-6 80 0,8-3-72 15,7-6-16-15,5-4 0 16,12-13 0 0,4-3 8-16,4-6 104 15,4-6-40-15,4-22 32 0,-1-8 0 16,-6-11-48-16,-13-3 56 15,-17-5-104-15,-11 1 40 0,-3 3 80 16,-29 4-112-16,-13 5-8 31,2 10 40-31,3 7-48 0,4 9 0 16,16 4-48-16,12 5-120 16,8 7-712-16,8-6-1897 0,32-4 1209 15,16-3 672-15,8-8-232 16,3-4 79-16,5-1 169 31,-17-6 552-31,-2 3 328 0,-14 1 80 16,-15 2 440-16,-7 7 336 15,-13 4 449-15,-4 6 1023 0,-4 5-775 16,-24 4-753-16,-13 0-416 16,-2 4 32-16,-6 14 176 15,6 5-16 1,11-1-240-16,12 3-160 0,16 0-176 15,4 4-144-15,17 3 64 16,18 0 80-16,9 3 8 16,12-8 0-16,-4-1 8 0,-5-1 64 15,-3-5-80 1,-16-1 0-16,-8 3 8 16,-12 0-8-16,-8 4 0 0,-4 2 48 15,-24 7 24-15,-7 3-8 16,-6 4-64-16,-6-4-144 15,-1 6-584-15,-28 9-856 0,8-5-2577 32,8-6-2457-32</inkml:trace>
  <inkml:trace contextRef="#ctx0" brushRef="#br0" timeOffset="32936.55">3160 9883 12170 0,'0'0'2545'16,"0"0"-1473"-16,0 0-336 15,0 0 136-15,0 0 0 0,0 0-231 16,-20-2-465 0,89-40-168-1,54-31-8-15,57-25 0 0,22-13 8 0,-6 9-8 16,-44 22 0-16,-61 29 8 15,-23 17-8-15,-8 5 0 16,7-2-48-16,-3-5-152 0,4 2-65 16,-20 5-255-1,-16 9-400-15,-25 8-728 16,-30 19-49-16,-21 15-2439 16,-20 12-2922-16</inkml:trace>
  <inkml:trace contextRef="#ctx0" brushRef="#br0" timeOffset="33216.11">3475 9852 656 0,'0'0'7289'0,"-135"101"-4544"0,64-43-721 16,-2 2-1008-16,26-9-167 15,11-16 23-15,16-14 24 16,20-11-328-16,0-10-568 0,64-19 56 16,67-44-56-16,76-39 152 31,29-19-8-31,3-2-48 0,-28 14-88 15,-51 22 64-15,-13 4 0 16,-35 18-24-16,-29 21-56 16,-31 12 8-16,-20 16 0 0,-4-2 8 15,-8 5 0-15,-4 6 64 32,-12 4 88-32,-4 3-64 0,0 0-96 15,-28 3-528-15,0 14-1872 0,-8 2-2521 16</inkml:trace>
  <inkml:trace contextRef="#ctx0" brushRef="#br0" timeOffset="38194.61">26476 10887 9498 0,'0'0'2072'16,"0"0"-1256"-16,0 0-792 0,0 0-16 31,0 0 496-31,0 0 64 16,0 0-384-16,72-10 8 16,-17-6 153-16,18 1-41 0,11 2-104 15,7-3-8-15,13 6-56 0,15 1-8 16,20-4-112-16,-10 4-8 0,-15-3 112 15,-13 1-120 1,-26 2 64-16,9-5-64 16,8 2 8-1,-16 3 0-15,-13 0 0 0,-15 2 0 16,-16 3 8-16,-12 1-16 0,-20-2-184 16,0 1-640-16,-17-2-1345 0</inkml:trace>
  <inkml:trace contextRef="#ctx0" brushRef="#br0" timeOffset="38713.87">26943 10500 11178 0,'0'0'1808'15,"0"0"-1176"-15,0 0-175 16,0 0 431-16,0 0 176 0,0 0-456 31,0 0-536-31,-41-24-72 16,30 44-144-16,-5 12 144 0,-8 5 272 16,-7 12-64-16,-10-2-112 0,-2 4 32 15,-6-6 112-15,6-1 32 16,-5-9-104-16,0 0-88 15,8-7 24 1,4-5-8-16,8-5-24 16,8-4 48-16,8-5-48 0,8-6-64 15,4 0 0-15,0-3-8 16,12 3-56-16,29 1 56 16,15-1 0-16,23 0 112 15,12 0-96-15,14-3 32 16,2 0-48-16,-3 0 0 15,-5 0-72-15,-7-6 72 0,-17 3 0 16,-15 3-8-16,-12 0-48 16,-20 0 48-16,-16 0-112 15,-5 0 80 1,-7 0 40-16,0 0 8 16,0 0 0-16,0 0-8 0,-3 0-152 15,-17 0-432-15,0 0-1168 16,9 0-3017-16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2:08.228"/>
    </inkml:context>
    <inkml:brush xml:id="br0">
      <inkml:brushProperty name="width" value="0.05292" units="cm"/>
      <inkml:brushProperty name="height" value="0.05292" units="cm"/>
      <inkml:brushProperty name="color" value="#FF0000"/>
    </inkml:brush>
  </inkml:definitions>
  <inkml:trace contextRef="#ctx0" brushRef="#br0">6250 13468 4352 0,'0'0'2177'16,"0"0"-1089"-16,0 0-624 0,0 0-144 15,0-4 8-15,0 4 16 16,0 0-7-16,0 0-209 15,0-2-72-15,0 2 16 0,0 0-72 32,0 0 64-32,0 0 80 0,0 0 88 47,0 0 312-47,0 0 72 15,0 0 40-15,0 0 24 16,0 0-80-16,0 0 48 0,0 0-39 15,-4-3-145-15,-8 3-216 16,-8 0-200-16,-4 0-40 0,-8 0 104 16,-7 0-104-16,-9 9-8 15,-5 7 0-15,-10 9 16 16,-5 7 16-16,1 7-32 0,-10 5 8 16,6 0 72-16,-1 6 16 15,4 5-88-15,4-1 88 0,9 2-96 16,15 2 32-16,8 5-32 0,12 4-48 15,12 6 48-15,8 7-56 16,0 9 48-16,20-1 0 16,16 5-8-16,16-4-40 15,12-4 40 1,15-5 8-16,9-4-48 0,28 4 8 0,35-5 48 16,32 1 0-16,12-15 8 15,1-19 40-15,-12-21-40 16,-18-10-8-16,10-11 0 0,-4 0 16 31,-17-4-16-31,-7-16 8 0,-36-2-8 16,-21 0 8-16,-27 0 0 15,0-9 0-15,3-8 80 16,10-12-88-16,2-6 64 0,-8-7 0 16,-6-5-56-16,-14-7 64 31,-11-4 8-31,-8-9-16 0,-16-16 48 15,-16-18-40-15,-16-23 152 32,-32 16 0-32,-8 28-160 15,-4 29 136-15,-15 16-136 0,-41-10-56 16,-39-2 64-16,-17-2-72 16,5 21 88-16,12 15 136 0,19 12-8 15,24 7 112-15,25 7-256 0,22 3 32 16,22 6 32-16,-9 0-128 15,1 0 64-15,-1 0-72 0,12 13-136 16,7 12-360 0,6 9-792-1,-1 37-456-15,12-8-1297 0,-5-2-3032 16</inkml:trace>
  <inkml:trace contextRef="#ctx0" brushRef="#br0" timeOffset="1451.01">19887 12992 5937 0,'0'0'1536'0,"0"0"-1064"0,0 0-296 16,0 0 80-16,0 0 712 16,0 0 137-16,0-7-353 0,-8 2-88 31,-4-2-48-31,-12 0 24 16,-4 1-48-16,-7 3-344 0,-10 3-95 15,-7 0-41-15,-15 0 88 16,-5 3 0-16,-4 17-72 0,-7 1 144 15,3 7 16-15,0 5-120 32,5 5 64-32,-5 3-160 15,12 11 24-15,4 4 136 0,5 4-8 16,6 13-96-16,10 7-24 16,-5 24-96-16,0 27 88 0,8 21-96 15,8 7 0-15,21-13 80 16,11-32-80-1,0-35 48-15,11-15-48 16,13 0 0-16,12 9 96 0,4 12-88 16,12 14-8-16,7-7 80 15,5-7-80-15,5-6 0 0,10-15 56 16,12-9-56 0,42-18 8-16,33-5 40 31,26-16-40-31,0-13 48 15,-18-3-48-15,-17-16-8 0,-6-9 0 16,-8-10-8-16,-7-15 8 16,-9-8 8-16,-24 1-8 0,-19 3 0 15,-24 9-16-15,-8 2-32 16,-1-18 48-16,9-28-48 0,0-44 48 31,-19-42-80-31,-26-25-128 16,-15 0-16-16,-32 5 104 0,-15 28-72 15,-13 11 192-15,-16 13 0 32,-3 29 248-32,6 28 24 15,-18 7 16-15,-29 4-24 0,-19 0-64 32,-12 3 56-32,31 27-48 15,28 20-208-15,29 12 0 0,7 7 8 0,-8 3-8 16,-4 3-184-16,-8 9-968 15,-43 52-1064-15,19-4-2025 16,0 0-4705-16</inkml:trace>
  <inkml:trace contextRef="#ctx0" brushRef="#br0" timeOffset="6644.83">21712 8937 7697 0,'0'0'1088'16,"0"0"-752"-16,0 0-95 0,-15-19 255 15,11 16 240-15,-1-3 320 16,-2-4-208-16,-1 4-48 0,-4-3-344 16,-4-4-79-16,-4 6-41 31,-4-2-192-31,-12-1 64 0,-4 4-184 15,-12 3 32-15,-8 3-56 0,-7 0 0 16,-5 0 8-16,0 0 176 16,4 7 8-16,9-2 136 0,7 2-64 15,4 6-120 1,5-4-40-16,-5 7-88 16,-1 6-16-16,-2 0 0 15,-5 10 88-15,4 3-32 0,-4 6-48 16,5 0 0-16,3 4-16 15,4-1 8-15,0 1 0 0,8 3 0 32,-3-1 0-32,7 3-8 15,0 1 8-15,-1 7-80 0,10 3 64 16,-5 2 16-16,4 7 0 16,0 0 0-16,5 6 0 15,6 6-48-15,1 1 48 0,9-1 0 16,3 4-56-16,0-4 56 31,0-5 0-31,3-1 8 0,13-6 40 16,0 0-48-16,8 0 0 31,-1 3 8-31,5 3-16 0,0 2 16 16,8 2-8-16,1-3 0 15,2-1 56-15,1-6-80 0,8-7 24 16,-1-2-24-16,6-7 16 0,3-4 8 15,0-2-48-15,-1 0 32 16,0-4 32-16,5-3 8 16,0 0-24-16,0-2 0 15,0 2-40-15,0-3 40 16,-1-3 0-16,5 0 0 16,-8-3 8-16,-4-7 16 0,0-6-24 15,-4-3 8-15,4-7 8 16,0-2-16-1,-1-7 96-15,5 0-48 0,0 0 0 0,0 0 24 32,-9-13-72-32,5 1 0 0,-4-1 72 15,0 0-72-15,-4-7 0 16,-1 2 24-16,2-5 24 16,-2-1 32-16,1-5-80 0,0-3 0 15,0-3 64-15,0 0-64 31,-5-3 8-31,6 1 40 0,-2-9 0 16,-3 5-8-16,-4 0-40 16,4 0 0-16,-4-1-8 15,-1-1 56-15,-3-6-48 0,4-5 8 16,1-3 8-16,-2-7-16 16,-3-5 0-1,0-8 0-15,0 1 56 0,4 0-56 16,-8 0 0-16,3-1 56 15,1 2-48-15,-8-5 72 16,1-2-80-16,-10-8 64 0,-3-2 8 16,-4 0 56-1,-8 0-72-15,0 4 120 16,0 2-176-16,-12-3 96 16,-4 0-64-16,-4 0-8 0,5 7-24 15,-6-1 56-15,1 7-32 16,1 8 96-16,-5 6-40 0,-1 5 72 31,-6 2-152-31,-1 9 0 0,-12-2 152 16,-8 0-152-16,-4 4 0 15,-7-1 48-15,-1 0-48 16,-7 1 96-16,-2 6-96 0,2 4 0 16,-2 5-24-16,2 6 24 31,3 7 0-31,9 0-48 0,3 4 120 15,12 9-72-15,0-4 0 16,8 7-32-16,-3 0-80 16,-2 0 56-16,-6 13-192 0,-5 19-672 15,-36 32-856-15,13-7-1417 16,2-4-3040 0</inkml:trace>
  <inkml:trace contextRef="#ctx0" brushRef="#br0" timeOffset="18599.31">8219 8816 6177 0,'0'-5'1512'0,"-3"-2"-1040"16,-6 4-248-16,1-7-80 0,0 4 216 16,1 0 313-16,-6-1-113 0,-2-2-136 15,2 2-280 1,-2 1 72-16,-2 3-64 0,2-4-128 15,-5 7 160 1,-1 0 48-16,-7-2-112 16,1 2 16-16,-9 0-32 0,0 0 96 15,0 0 80-15,-3 0-232 16,-2 0 136 0,5 0 96-16,-3 0-40 15,-1 0 168-15,4 0-344 0,0 0 168 16,0 0-112-16,4 9-112 15,4-3 64-15,0 4-72 0,4-1 8 16,1 4-32-16,-1-1 24 16,-4 5 0-16,0 1-8 0,-4 2 16 31,0-4 0-31,4 0-8 16,0-4 0-16,4 1 24 0,-4-1-24 15,4 2 0-15,-3-5-8 16,3 0 16-16,-4 4 41 15,8-1-49-15,-4 2 0 0,-3-5-33 32,3 9 50-32,-4-4-17 15,0 4 0-15,-4-1 8 0,4-2 40 16,0 4-48-16,4-3 0 16,4 0-56-16,0-3 64 15,0 0-8 1,4-1 16-16,0 2 40 0,-3-2-48 15,2 7-8-15,-3-1-24 16,1 8-40-16,-1-1 72 0,3 8-8 16,-2-5 0-16,2 4 8 15,-2 0-24 1,7-3-25-16,0 2 41 16,-4 4-64-16,4-1 72 0,0 2-8 15,-4 2 0-15,4-3 40 16,0-1-56-16,4-2 16 0,1 3-8 15,3 1-56-15,-5-2 64 32,9 4 0-32,-4 0-16 15,4 6 64-15,0-2-56 0,0 2 8 16,0 1 0-16,0 2 40 0,0 1-32 16,0 3 32-16,4 2-40 15,5-5 8-15,-5 3-8 31,3-6 0-31,1-4 8 0,-4-3 33 16,4 4-41-16,0-1 0 16,0 0 0-16,0 0 32 0,0 4-40 15,4-1 8-15,-4-6 0 16,0 1-24-16,4-5 24 16,-1-2 0-16,-2 0 0 0,3 0 16 15,-5-4-16 1,6 1 0-16,-5 6 0 15,3-7 0-15,2 3 8 0,-2-1-8 16,2-2 0-16,-5-2 48 16,3-1-80-1,2-3 32 1,-2 0-24-16,1-3-57 0,4 0 89 16,0-2-8-16,0 0 0 15,4 3 65-15,4-1-73 0,4 1 8 0,0-2-65 16,0 5 17-16,7 2 56 31,2-2-8-31,2-4 0 0,5 3 48 16,0-6-72-16,0-1 24 15,8 2 0-15,-5-5 40 16,1-2 17-16,4-1-17 0,0-3-8 16,-4 1 24-16,0 0-32 15,-1-7-24-15,-2 0 0 0,2 0 0 31,-3 0 0-31,0 0 0 16,0 0 16-16,-4 0-16 16,3-4 72-16,-2 1-72 0,-2-4 0 15,5 4 40-15,-4-6 8 16,4-1 8-16,0 4-56 0,-1-3 8 16,-3-1 56-1,4 3-64 1,-4-3 8-16,-1 1-16 15,-2 4 40-15,3-6-32 0,-8 2 0 0,-1 0 48 16,9-3-16-16,-4-2-24 16,12 1-8-16,-5-2 168 15,9-2-168-15,-3-2 16 16,-2 4 72 0,1-1-80-16,-1 0 16 0,-6 3-24 15,2 1 0-15,2-1 64 0,-6-3-56 31,1-1-8-31,-3 5 48 16,-2-4-40-16,-3-2-8 0,-4 1 0 16,0-2 0-16,0-6 80 15,-1-1-72-15,5-2 56 16,1-4 40-16,-6-3-96 0,6 4 56 31,-6-4-56-31,1-3 40 0,3-4 16 31,-3 1-56-31,-3 0 56 16,-1 2-8-16,-9 5-56 16,1-1 248-16,-4-6-232 0,1 0 56 15,2-1 24-15,-6-3-88 16,-2 1 64-16,5-4-32 0,-4-2 8 16,4-4-48-16,0-7 0 15,-4 4 0-15,0 3 32 16,0 6 24-16,0 1-56 0,-8 6 56 0,8 0 88 15,-8-5 48 1,0 5-144 0,0 0-48-16,4-3 0 0,-4 3 8 15,0-4-8-15,0 7 16 16,0 0-16-16,0 0 96 16,0 0-96-16,-8 1 8 0,0 1 64 0,0-3-16 15,-8 5 352-15,4 2-384 16,-4-3 56-1,0 0-72-15,0 1 0 16,-3-2 0-16,2 2 48 31,-2-1-48-31,-1 0 64 0,-4 3-72 16,8 0 24-16,-8 0 24 16,4 5-40-16,-4-3-8 0,4 5 96 15,0 0-88-15,-4-1 112 16,-4 4-120-16,5 0 72 15,-5 2-112-15,4 2 48 0,-4-5-8 16,0 4 16-16,0 0 40 16,-4-3-56-16,-4 0 0 0,4 3-8 31,-3-1-72-31,-2 4 64 16,5 1 16-16,-4 0 24 15,5 1 40-15,3 1-40 0,0 4-24 16,3-1 0-16,6 1-48 15,-5 0 48 1,4-2 0-16,-3 9 0 0,-5-8 72 16,0 4-64-16,-4 3-8 15,-9 0-40-15,6-1-40 16,-1 1 56-16,-7 3 24 0,2 0 0 0,1 0 48 16,1 0-56-16,2 7 8 15,1-1-24 1,5 3-48-16,-1-2 40 15,4 2 32-15,5 4-8 16,-1-4-8-16,-4-2 8 16,7 3-80-16,1-4 48 0,1 0 32 15,-2 0-64-15,2 5 72 16,-1-6 0 0,0 5-24-16,0-4 8 31,4 3-240-31,4-2-240 15,4 2-72-15,0 1-376 0,0 6-745 16,4 9-47-16,-8 14-64 16,8-1-1-16,-8-10-3904 0</inkml:trace>
  <inkml:trace contextRef="#ctx0" brushRef="#br0" timeOffset="23948.99">3495 10522 5961 0,'0'0'848'0,"-11"0"-520"0,11 0-328 15,0 0-1152-15,0 0-337 0,0 0 81 16</inkml:trace>
  <inkml:trace contextRef="#ctx0" brushRef="#br0" timeOffset="24164.47">3495 10522 6305 0,'45'-3'832'0,"-58"3"-512"15,-2 0-192-15,6 0-128 0,1 0 56 16,8 0-56-16,0 0-72 16,17 0-528-16,6 0-120 0</inkml:trace>
  <inkml:trace contextRef="#ctx0" brushRef="#br0" timeOffset="30985.99">8283 14255 4624 0,'0'0'1073'0,"0"0"-425"16,0 0-192-16,0 0-216 0,-52 10 200 31,44-7 312-31,1-3-256 16,-2 0-48-16,5 0 265 0,0 0-81 15,4 0-120-15,0 0-208 16,0 0-248-16,0 0 0 0,0 0-56 15,0 0-128-15,0 0 16 32,0 0-96-32,13 0 136 15,-2 0 72-15,10 0 0 0,-2 0 112 16,9-6 64-16,4-10 112 16,3-1-64-16,6-7-112 15,6-5 144 1,1-6-88-16,4-6-160 0,0-4 152 15,0-2-152-15,4-7 112 16,-5-10 16-16,1 4-128 0,-4-6 160 16,-1-1-80-16,-2-1-80 15,-6 5 56-15,-3 2-56 16,-4-4 64-16,-8 4 48 16,0 1-64-16,-8 3 40 15,-4 0-88-15,0 6-8 16,-5 1 96-16,2 1-88 0,-5 5 0 15,-4 2 64-15,0 7-8 16,0 1-40-16,0 2-24 16,0 3 0-1,0 4-40-15,0-7 40 16,0 4 0-16,0-4-8 0,0 0 56 16,0 0-48-16,0 4 0 15,0 6 0-15,0 0 0 16,0 2 0-16,-4 8 0 0,4-1 24 31,0 7 24-31,0-1 16 16,0 4 64-16,0 3-120 0,0 0 185 15,0 0-193-15,0 0 0 16,0 0 0-16,-4 0-193 16,4 0 65-16,-5 0-128 0,2 16 16 15,-5 12 240 1,-4 13 0-1,0 7 96-15,0 3 8 0,-8 0-56 0,1-7-24 16,-2 2-16-16,5-5 0 16,-7-7 104-1,6 1-112 1,6-10 0-16,-2-6 48 0,6-6 0 16,3-9 24-16,0-1 40 0,4-3 113 15,0 0 103-15,0 0-144 0,0 0 72 16,-4-16 216-16,0-19-472 31,-1-16-72-31,5-12-304 16,0-7 104-16,0-4 264 0,17 10-136 15,-2 14 128-15,5 9 8 16,1 13-168-16,7 0 176 0,3 8-72 16,5 4 40-16,4 3-32 15,-5 7 40-15,10 0 24 0,-2 2-8 31,2 4-32-31,-6 0 40 16,1 0 0-16,0 7-56 0,0 5-217 16,20 7-911-16,-8 1-1144 15,-13-8-873-15</inkml:trace>
  <inkml:trace contextRef="#ctx0" brushRef="#br0" timeOffset="33450.18">9714 15144 9938 0,'0'0'1728'15,"0"0"-1208"-15,0-3-120 16,0 3-296-16,0 0 56 0,0 13-160 16,0 23 0-16,4 14 736 0,12 19 377 15,4 14-753-15,-4 9-8 16,3 3-200-16,-2 0-24 0,-1 1 56 31,-4-10-176-31,-1-4 56 16,-7-15 24-16,1-16-88 0,-1-16-288 15,-4-22-736-15,0-13 103 16,0-13 417-16,0-22-2216 0,0-19-3001 16,-13-4 3344-16,-2 1 2377 15,2 10 3153-15,2 9-945 31,-1 15 73-31,7 11-585 0,5 6-824 16,0-1-592-16,5-3-280 16,23-8 0-16,12-1 48 0,7-17-40 15,5 2 56-15,4-8-64 16,-4-3-176-16,-12-1-648 31,-5 0-632-31,-11 5 336 0,-12 3 551 16,-3 10 521-16,-9 11 48 15,0 8 1417-15,0 7-1 0,0 2-648 0,0 0-400 16,0 18-216-16,0 14 656 16,0 12 33-1,0 11-289 1,0 9-120-16,11-2-304 0,6 2 120 0,-2-4-192 16,2-6-56-16,2-3 152 15,-3-10-152-15,0-9-448 0,4-16-800 16,0-9-1073-16,-8-7-888 15</inkml:trace>
  <inkml:trace contextRef="#ctx0" brushRef="#br0" timeOffset="33751.28">10404 15588 11810 0,'0'0'2489'0,"0"0"-2201"31,0 0-208-31,0 0-80 0,8 121 8 15,-5-76 96-15,10 0-32 32,-5-1-64-32,7-12 112 0,-2-4-120 15,-2-6 0-15,-3-9-272 16,5-13-881-16,-6 0-223 16,1-15 424-16,-8-24-1105 0,0-14-207 15,0-5 448-15,-15-3 1816 16,-10 1 600-16,1 6 960 0,0 10-240 15,1 6-87-15,7 13-729 16,4 6-152-16,12 12-344 16,0 4-8-1,15 3-1809-15,13 0 513 0,4 0-824 16</inkml:trace>
  <inkml:trace contextRef="#ctx0" brushRef="#br0" timeOffset="34185.16">10763 15478 8265 0,'0'0'2761'0,"0"0"-1593"0,0 0-104 16,0 0 81-16,0 0-105 0,-108 108-248 15,100-76-432-15,-1 0-248 16,9-2 8-16,5 6-112 31,14-8 0-31,9-2 40 0,4-6-40 16,4-11 56-16,1-9-64 15,-2 0-88-15,-3-13-40 0,-8-15-192 16,-8-4 32-16,-12 0 112 16,-4 7 176-16,0 2 40 31,0 14 456-31,0 9-56 0,0 0-440 16,0 19-240-16,3 25 208 15,10 35 32-15,6 39 8 0,-2 31 136 16,-2-9-136-16,-6-32-8 15,-9-39 24-15,0-30 32 16,-4 2-32 0,-12-3 40-16,-9-8-8 0,2-18 192 15,-10-12 8-15,-2-7-16 16,-5-25-72-16,5-16-168 0,7-15-8 16,11-7-160-16,9-3-392 15,8 0-424 1,17-28-648-16,15 15-1609 15,-4 10-6297-15</inkml:trace>
  <inkml:trace contextRef="#ctx0" brushRef="#br0" timeOffset="34552.31">11014 15240 8193 0,'0'0'4929'0,"0"0"-3384"16,0 0-1361-16,0 0-184 0,0 0 0 15,0 0 384-15,11 133 176 16,6-66-368-16,7 6 96 31,-5 0-280-31,5-9 56 0,-7-5 40 16,-2-10-104-16,-7-15 8 16,-4-11 56-16,0-14-56 0,-4-9 200 15,0 0 96-15,0-22 200 16,0-19-504-16,4-17-136 15,4-2-64 1,4 3 80-16,0 16 96 0,0 15-32 16,0 14-56-16,-4 12-88 15,7 0 128-15,2 9-88 0,2 13 152 16,9 3 0-16,-4 3 8 16,0-1-8-1,8-5-344-15,12-16-656 16,-4-6-921-16,-4 0-2624 0</inkml:trace>
  <inkml:trace contextRef="#ctx0" brushRef="#br0" timeOffset="35289.03">13122 15554 11802 0,'0'0'1872'0,"0"0"-767"0,0 0-817 15,0 0-144-15,0 0-136 16,0 0 200-16,-47 162 200 0,38-76-152 16,1 3-24-16,4-4-232 0,4 4 48 15,0-13 32 1,0-9-80-16,0-13-8 16,0-18-248-16,0-31-752 15,-7-5-1041-15,-6-5-335 16</inkml:trace>
  <inkml:trace contextRef="#ctx0" brushRef="#br0" timeOffset="35455.69">12620 15881 12338 0,'0'0'2553'0,"0"0"-1281"16,0 0-416-16,0 0-256 16,0 0-272-16,0 0-176 0,12-105-152 15,44 55 0-15,19-5-8 31,13-1-328-31,44-5-888 0,-21 16-1393 16,-14 14-2528-16</inkml:trace>
  <inkml:trace contextRef="#ctx0" brushRef="#br0" timeOffset="35849.33">13273 16291 8425 0,'0'0'1737'0,"0"0"-657"16,0 0 112-16,0 0-560 16,0 0-168-16,0 0 65 15,0 0-329 1,-7 72 0-16,50-116 184 0,13-16-224 16,4-13 16-16,-8-4-120 15,-12-2-48-15,-16 10-16 0,-13 8 0 16,-11 13 8-16,0 16 128 0,-4 14 72 31,-15 15 336-31,-5 3 0 16,0 3-448-16,-4 26 96 0,4 12-136 15,8 7 24-15,9 2-72 16,7 1 72-16,0-4-168 16,19-6 88-16,13-5 8 0,8-7-8 31,8-14 48-31,8-13-104 0,3-2-136 15,1-12-296-15,4-26-264 16,0-9-688-16,3-42-753 16,-11 9-528-16,-20 7-2000 0</inkml:trace>
  <inkml:trace contextRef="#ctx0" brushRef="#br0" timeOffset="36364.82">14012 15618 4032 0,'0'0'3209'0,"0"0"-648"15,0 0-345-15,0 0-576 16,-116-10-599-16,96 39-425 0,4 8-96 15,4 11 48-15,8 3-352 0,4-4-144 16,4 1 0 0,16-10-72-1,4-10 0-15,4-8 0 0,8-13-96 16,7-7-208-16,1-17-808 16,0-27-649-16,-8-11-679 15,-12-7-505-15,-13-9-1088 0,-11-1 1473 16,0 6 2560-1,-11 5 4545-15,-1 13-2057 16,3 20 721-16,2 11-576 16,3 17-1169-16,4 0-1016 0,0 6-448 15,0 23 0-15,11 16 320 0,6 9-64 16,3 7-144-16,-1-5 0 31,-2 5-104-31,-2-14 48 16,-2-6-32-16,-6-16 24 0,-3-8-48 15,0-11 0-15,0-6-8 16,0 0-8-16,8-25 16 0,9-16-56 31,-2-7-360-31,1 1 88 16,-4 9 328-16,0 15-80 16,-4 14-16-16,0 9-64 0,8 0-72 15,-4 13 80-15,8 15 152 16,-5 6 0-16,9 2 104 0,-7-5-104 15,3 1 0-15,-1-6-240 16,1-20-1609 0,-4-4-1335-16,-8-2-4434 15</inkml:trace>
  <inkml:trace contextRef="#ctx0" brushRef="#br0" timeOffset="37931.54">13792 16758 7273 0,'0'0'1848'0,"0"0"9"15,0 0-833-15,0 0-216 16,0 0 312 0,0 0-39-16,0 0-169 15,-32-4-432-15,24-5 16 0,-4 0 8 16,0-11-352-16,0-6-88 16,8-2-64-16,1-7-40 31,3 3 40-31,0 7-8 0,3 7-160 15,13 11 160-15,8 7-152 16,0 3 16-16,8 29 48 0,4 9 32 16,-1 13 64-16,-3 0 0 15,-4-4 0-15,-7-2 32 32,-10-9-24-32,-7-11 32 0,-4-10-32 31,5-7 8-31,-5-11 104 15,0 0 48-15,0-7-40 0,0-22-24 0,0-9-104 16,0-16-112-16,0 4 112 16,4 2-64-16,7 9 56 15,1 18 8-15,0 8-136 0,4 13 24 16,4 0-88-16,4 6 112 16,0 20 80-16,3 3-24 0,1 5-16 15,4 5 48-15,-4-2-312 0,9-5-512 16,-9-3-1161-16,-5-19-2135 15</inkml:trace>
  <inkml:trace contextRef="#ctx0" brushRef="#br0" timeOffset="38244.9">14334 16541 13714 0,'0'0'2785'0,"0"0"-1817"31,0 0-968-31,0 0-296 15,0 0 280-15,0 0 16 0,0 0 0 16,0 89 104-16,8-61-104 16,0-5-88-16,4-14-672 15,-4-2-504-15,0-7-593 0,-4-19 161 32,-4-22 56-32,0-13 759 15,-8-13 769-15,-12 0 112 0,-8 8 449 16,4 8 527-16,0 10 384 0,5 12-120 15,6 10-584-15,5 12-175 16,8 7-481-16,0 0-1921 16,17 13 257-1,2-3-81-15</inkml:trace>
  <inkml:trace contextRef="#ctx0" brushRef="#br0" timeOffset="39012.06">14753 16287 10962 0,'0'0'2920'0,"0"0"-1903"0,0 0-89 31,0 0-136-31,0 0-176 16,-124 16-192-16,104 20-256 0,1 12-120 15,2 8 152-15,9 7-120 16,8 1-80-16,0-7 96 16,4-6-96-16,17-13 0 0,7-9-8 31,-1-13-224-31,9-10 56 16,4-6-320-16,8-4-784 0,-5-21-488 15,1-9-1305-15,-7-8 128 16,-9 4-1392-16,-9-3 3801 15,-11 6 536-15,0 12 2809 0,-8 9-105 16,0 9 425 0,0 5-960-16,-4 0-1033 15,-8 17-384-15,-4 5-240 0,4 3 80 16,4 3-304-16,4-2-160 16,4-6-32-1,0-8-96-15,0-3-8 16,4-5 0-16,8-4-128 0,4 0 136 15,8-23 0-15,-1-8-56 16,-2-14 0-16,-5-2-136 0,-4 3 192 16,-9 8 0-16,1 14 0 15,-4 9 168-15,0 7-120 16,4 6-48 0,1 0-136-16,7 13-232 15,3 5 344-15,5 8 24 16,4-1 0-16,8 2 96 0,-4-10-96 15,0-7 0-15,0-3 144 32,0-7-144-32,-5-20 176 0,9-21 0 15,1-35-104-15,-6-34-72 16,-22-38-72-16,-5-13-488 16,-32 9-424-16,-12 31-464 0,8 51-513 15,4 32 1961-15,8 25 560 16,0 9 1817-1,1 4-1241-15,-1 29-808 0,3 49-128 16,17 48-48-16,4 58 192 16,32 26-176-16,12 3-160 15,0-29-8-15,-8-51 0 0,-12-32-680 16,-9-40-576-16,-6-32-2585 16</inkml:trace>
  <inkml:trace contextRef="#ctx0" brushRef="#br0" timeOffset="49301.4">6632 7832 6369 0,'0'-3'1200'15,"0"1"-352"-15,0-5-376 16,0 0-144-16,0 1 409 0,0 0-153 16,0 2 88-1,0 2-280-15,0 2-288 16,0 0-104-16,0 2-312 16,17 21 312-16,3 11 0 15,8 14 192-15,0 12 80 0,7 4-112 16,1 3-64-1,4-4 16-15,-1 0-112 16,-2-5 72-16,-1 2-24 16,-1-7-48-16,-11-1 96 0,1-4-88 15,-2-4 64-15,-11 1-72 16,0-1-128-16,-4-3-496 0,-8 10-448 31,-4-13-785-31,-12-12-3712 0</inkml:trace>
  <inkml:trace contextRef="#ctx0" brushRef="#br0" timeOffset="49612.98">6732 8664 5249 0,'0'0'3184'32,"0"0"-2103"-32,0 0-1081 0,0 0-201 15,0 0 65-15,0 0 64 16,0 0 0-16,32 39 64 15,4-27 16-15,4-8 8 0,12-4-16 0,0-4-16 16,8-18 16 0,-9-7-200-1,1-5-168-15,-13-2-16 0,-11 2 152 16,-7 2 232-16,-14 12 64 16,2 9 688-16,-9 7 857 0,0 4-449 15,0 0-680 1,0 0-472-16,-9 18 112 15,2 14-96-15,-10 7 104 16,2 9-120-16,7 0 120 0,-4 1-128 16,0 12-640-16,0-13-1304 15,-8-16-6978-15</inkml:trace>
  <inkml:trace contextRef="#ctx0" brushRef="#br0" timeOffset="51727.34">7701 7071 8465 0,'0'0'1873'0,"0"0"-1329"16,0 0-544-16,0 0 96 16,0 0-24-16,4 53 576 0,4-8 104 15,-4 13-136-15,3 4-120 32,-2 9-160-32,3-2-79 15,-4-3 119-15,-4-1-280 0,4-5 88 16,-4-13-184-16,0-8 8 0,0-14 96 15,0-10-96-15,0-12-8 0,4-24-736 16,-4-21-1241 0,0-12-9297-1</inkml:trace>
  <inkml:trace contextRef="#ctx0" brushRef="#br0" timeOffset="51906.59">7573 6978 11138 0,'0'0'1512'0,"0"0"-1072"16,0 0-384-16,0 0-40 16,96-117 72-16,-48 85 16 0,4 6-88 15,-5 11 64-15,5 2-80 16,-7 9-184-16,-10 4-1264 16,-11 17-848-1,-12 2-2578-15</inkml:trace>
  <inkml:trace contextRef="#ctx0" brushRef="#br0" timeOffset="52082.45">7776 7254 7161 0,'0'0'1560'0,"0"0"-895"31,0 0-361-31,0 0-96 16,0 0 776-16,0 0 184 0,0 0-304 15,0 0-376-15,148-59-264 16,-72 17-224-16,28-18-656 15,-20 9-1848 1,-13 13-4946-16</inkml:trace>
  <inkml:trace contextRef="#ctx0" brushRef="#br0" timeOffset="52715.54">8323 7134 8313 0,'0'0'1937'0,"0"0"-785"16,0 0-448-16,0 0 104 0,-104 104 369 15,97-88-241-15,2-5-584 16,1 3-128-16,4 3-224 0,0 2 16 16,9-3 88-16,6 0-96 15,9-3-8-15,4-7-48 0,4-6-192 32,0 0 64-32,4-19-152 15,-8-10-224-15,0-10-417 0,-13-4-271 16,-6-3 696-16,-9 5 544 15,0 9 48-15,0 8 896 32,-9 11 104-32,5 7 1 0,4 3-329 15,-4 3-720-15,4 3-16 16,0 19-104-16,0 10-40 0,0 3 160 16,13 2-8-16,6-8 8 15,9-4 64-15,0-12-56 16,8-10 32-16,3-3 56 0,6-12-96 15,7-22-56 1,-1-21-120 0,1-8-56-16,-12-11-72 0,-9 1-120 15,-6 1 247-15,-18 8 129 16,-7 16 48 0,0 13 209-16,0 13 327 15,-19 13 392-15,3 5-600 0,0 4-144 0,0 0 48 16,4 10-208-16,-4 9-16 15,8 6-16-15,8 7-80 0,0 0 48 16,0 3 32-16,20-3-40 31,3 2 48-31,5-2 48 0,0 3-32 16,-3-1 8-16,-5 2-24 16,-5 2-8-16,-2 0 8 15,-9 3 0-15,-4-2 0 0,0-4-48 16,0-10-392-16,0-9-464 31,0-16-1001-31,7 0-1199 0,5-19-2338 16</inkml:trace>
  <inkml:trace contextRef="#ctx0" brushRef="#br0" timeOffset="53030.01">9224 6607 9313 0,'0'0'2217'0,"0"0"-849"0,0 0-704 16,0 0-288-16,0 0 137 15,0 0-89 1,0 0-336-16,0-3-80 16,0 3-8-16,0 0-80 15,0 0 72-15,0 3-160 0,4 12 168 16,0 15 176-16,3 0-32 0,2 16-64 15,-1 1 88-15,-1 7-160 32,6 4 128-32,-9-5-8 0,4-5-120 15,-5-4 120-15,1-9-128 16,0-3-272-16,-4-10-936 0,-4-9-1425 16,-11-6-2656-16</inkml:trace>
  <inkml:trace contextRef="#ctx0" brushRef="#br0" timeOffset="53184.12">8985 7013 10722 0,'0'0'2672'0,"0"0"-1151"15,0 0-937-15,0 0-360 16,0 0-96-16,95-133-128 31,-39 95 8-31,4 3-8 0,0-1 0 16,3 8-808-16,-11 6-1457 15,-24 6-2336-15</inkml:trace>
  <inkml:trace contextRef="#ctx0" brushRef="#br0" timeOffset="53342.29">8706 7553 8185 0,'0'0'776'0,"127"-47"-776"16,-59 15-2408-16</inkml:trace>
  <inkml:trace contextRef="#ctx0" brushRef="#br0" timeOffset="101900.72">26345 8502 7881 0,'0'0'1144'16,"0"0"-551"-16,0 0 135 15,0 0-424-15,-148-120-152 0,100 104 416 16,-7 6 128-1,-10 3-184-15,-10 7-128 16,0 0-48-16,-9 0 144 16,-8 20-167-16,-3 8-137 0,-10 17 104 15,-2 10-160-15,3 5-120 16,9 9 200 0,7 4-80-16,16 0-24 15,9 3-96-15,7 8 8 16,-4 17 48-16,0 32-8 0,-4 32-40 15,1 13 48-15,14-4-48 16,10-15-8-16,19-16 48 0,12 3 0 31,8-9-24-31,0-7 112 16,20-9 128-16,16-26-8 16,7-16-160-16,-3-15-32 0,12-4-8 15,16 13-56-15,15 13 8 16,33 16 40-16,24 14-48 0,19 3 40 15,12-13-40 1,-11-23 0 0,-8-28 8-1,-9-23-8-15,0-17 8 16,5-5 16-16,0-10-24 0,-13 0 72 16,-7-3-72-16,-13-23 8 15,5-9 40-15,3-13-40 0,5-8-8 16,-8-14 88-16,-13 3-80 15,-19 4 72-15,11-23-80 0,6-35 48 16,9-25-32-16,11-29-8 16,-30-8 96-16,-31 5-80 0,-17-6 24 15,-19-1 0-15,-24 11-40 0,-4 11 56 32,-27 18 8-32,-29 4-72 15,-12 15 8-15,-4 21-8 16,5 22 0-1,7 20 32-15,-4 3-24 16,-16-7-8-16,-4-9 296 0,-11-6-72 16,7 11-96-16,9 14-128 15,6 16-24-15,10 13-80 16,-1 15-400-16,-7 17-904 0,7 17-1777 16,12 8-2424-16</inkml:trace>
  <inkml:trace contextRef="#ctx0" brushRef="#br0" timeOffset="102571.73">26405 8779 8065 0,'0'0'1016'15,"0"0"-375"-15,0 0 39 16,-96-128-296-16,52 91 592 0,-12-2-344 15,-12 2-112-15,-3 1 88 0,-9 2-128 16,-12 5 89-16,0 4-289 16,-27 1-184-16,-20 7 112 31,-25 0-192-31,-3 8 32 0,12 9 40 16,3 0 0-16,8 2 88 15,-7 18-72-15,-8 8-8 0,-2 4-32 16,2 7-56-16,4 4-8 15,7 6 0-15,1 14-64 16,4 0 64-16,7 7 0 0,5 0-8 0,7-6 0 16,0-7 8-16,5 3 0 15,18-9-8-15,22-12-32 0,23-8 40 16,8-6 48 0,5-3-32-16,-6 6 96 15,10-4-104 1,11-2-8-16,8-10 48 0,4 1-48 0,5-1 0 15,2-5-56 1,5 3-40-16,-4-3 96 0,5-2 0 0,3 2 0 31,-4-5-8-31,4-2 16 16,0 3-8-16,0-3 8 16,0 0-8-16,0 0 104 0,0 0-104 15,0 0-8-15,0 0-568 0,0 0-1081 16,0 0-751-16,0-3-321 0</inkml:trace>
  <inkml:trace contextRef="#ctx0" brushRef="#br0" timeOffset="103048.81">22621 8763 9778 0,'0'0'1576'15,"0"0"-624"-15,0 0-144 0,0 0-648 0,0 0-16 16,0 0-144 0,0 0-8-16,0 0-104 15,0 0 112 1,-71 76 64-16,31-22 80 0,0 6-136 16,0 1 256-16,-4 2-120 15,4 4-7-15,1-4 55 0,7-6-112 0,4 1 96 16,4-12-104-1,8-3-64-15,8-11-16 16,4-1-48-16,4-6 56 16,0-6 0-16,12 3-96 15,12-5 96-15,20-5 48 16,12-5-48-16,11-7 120 0,17 0-120 16,27-12 56-16,-6-12 24 15,5-1-72-15,-5-1 72 0,-21 1-72 31,-1 4-8-31,-11-6 56 16,-8 10-48-16,-21-3-8 0,-7 9 0 16,-12-1 8-16,-4 7 32 31,-12 1-32-31,-4 4 8 16,0 0 72-16,-4 0-80 0,0 0-16 15,0 0-456-15,0 4-1081 16,8 10-1151-16,-8 3 151 0</inkml:trace>
  <inkml:trace contextRef="#ctx0" brushRef="#br0" timeOffset="103831.74">22486 12484 7633 0,'0'0'1753'16,"0"0"-649"-1,0 0-400-15,0 0-64 16,0 0 512-16,0 0 273 15,0 0-377-15,0 0-592 0,-8-83-456 16,8 86-16-16,0 23-264 31,0 19 280-31,0 34 176 0,0 4 144 16,8 6-112-16,-4 8-160 16,0-15 80-16,0 11-128 0,0-14 8 15,-1-2-72-15,2-21-88 16,-5-11-744-16,12-32-737 15,-8-13-855 1,3-3 295-16</inkml:trace>
  <inkml:trace contextRef="#ctx0" brushRef="#br0" timeOffset="104165.37">22530 12963 9129 0,'0'0'3233'16,"0"0"-2033"-16,0 0-832 15,0 0-368-15,0 0-144 16,0 0-8-16,0 0 152 15,84-58 88-15,-28 24-32 16,3-7-56-16,-3-7-160 0,-8-3-896 16,-9-2-664-16,-15-2 95 31,-11 5 633-31,-13 9 888 0,0 2 104 16,0 11 1112-16,0 12 393 15,0 10 239-15,0 2-720 0,0 4-712 16,0 10-312-16,0 25 0 15,0 16 681-15,8 15-129 16,7 7-192-16,9 7-280 0,0-4-72 31,0-1 64-31,-4 0-56 16,4-12-16-16,-4-6-328 16,0-12-520-16,12-33-785 0,-9-10-647 15,-2-4-2185-15</inkml:trace>
  <inkml:trace contextRef="#ctx0" brushRef="#br0" timeOffset="104716.38">23212 12757 4416 0,'0'0'5898'16,"0"0"-4946"0,0 0-768-1,0 0-136-15,0 0 216 0,-17 134 248 16,17-103-152-16,8-6 16 0,12-3-192 15,8-3-176-15,0-9 136 16,8-4-64-16,0-6 0 0,-1 0 88 16,-3-21-80-16,-8-8 24 15,-7-6-112 1,-13-9 24-16,-4-1 161 16,-4 4-121-16,-24-1 72 15,0 10 192-15,-4 7 296 16,8 9 160-16,-4 10-568 0,12 3-200 15,0 3-16-15,8 0-104 0,5 15 24 32,3 5 0-32,0 2-144 15,3 0-168-15,21-6-272 16,4-9-169-16,8-7 217 0,0 0-120 16,0-20-80-16,-5-5 240 15,-3-4 240-15,-7-2 264 0,-10 6 72 31,-3 2 0-31,-8 7 512 16,0 7 128-16,0 2 360 16,0 4-32-16,0 3-503 0,0 0-449 0,0 7-16 15,0 17-96-15,0 12 96 16,9 2 104-16,-2 9-8 16,-3-3-40-16,0 2-56 15,0-3 104 1,-4-7-96-16,0 3 48 15,-4-12-56-15,-4-8-104 0,1-9-360 16,3-22-113-16,4-17-583 0,0-13-3377 16</inkml:trace>
  <inkml:trace contextRef="#ctx0" brushRef="#br0" timeOffset="104920.61">23730 12305 9978 0,'0'0'2736'0,"0"0"-1952"0,0 0-728 16,0 0 216-16,47 109 537 16,-34-55-113-16,6 10-328 15,-3 0-240-15,-4 2 16 0,1-6-64 16,-2 0-72-16,-7-6-8 16,0-6-512-16,-4-13-800 0,-4-13-1417 31,-15-19-1416-31</inkml:trace>
  <inkml:trace contextRef="#ctx0" brushRef="#br0" timeOffset="105042.44">23682 12706 9394 0,'0'0'2408'16,"0"0"-1640"-16,0 0-696 0,0 0 8 16,0 0-72-16,127-92 104 15,-47 47-112-15,-12 14-704 16,-20-3-2569-16</inkml:trace>
  <inkml:trace contextRef="#ctx0" brushRef="#br0" timeOffset="109929.91">25391 13014 5521 0,'0'0'1512'0,"0"0"-920"16,0 0-120-16,0 0 296 0,-11-26 321 16,3 21 15-16,0-2 8 0,-8 0-160 31,-8 1-224-31,-4 6-439 15,-8 0 55-15,-3 0-208 16,-6 20 72-16,-2 5 296 0,6 7-240 16,2 5-8-16,15 2-72 15,8-1-176-15,13 4-8 0,3-4 0 32,3-1-8-32,29 1-48 15,4 4 48-15,8 2 8 16,7 1 120-16,-2 6-120 0,-6-5 64 15,-7 2-64-15,-12-4 0 16,-11 4 80-16,-13-7-80 16,0 0 48-1,-28-2 16-15,-13-10-56 0,1-1 88 16,-7-12-88-16,3-9 64 16,8-7-32-16,12-3-40 0,9-23-608 15,15-12-696-15,26-16-1529 16,19 6-24-16,3 7-2672 15</inkml:trace>
  <inkml:trace contextRef="#ctx0" brushRef="#br0" timeOffset="110292.72">25500 13817 7769 0,'0'0'1889'0,"0"0"-1433"16,0 0-296-16,0 0 16 15,0 0 392-15,20 6 32 0,-1-21-144 16,5-14 112-16,8-18-168 16,0-13-264-16,4-24-16 15,-12-33-56-15,-17-23-64 0,-7 5-368 32,0 26-312-32,-23 36 448 15,3 32 232-15,-4 2 528 0,-4 10 424 16,0 8 161-16,9 15-409 15,-2 6-240-15,1 27-304 16,9 41 56 0,3 36 88-16,8 40-104 0,4-7 16 15,16-24-160-15,-1-37 0 16,5-28 40-16,1 6-96 0,6 1-264 16,5-9-496-16,16-14-456 15,-5-13-1097-15,-11-15-791 16</inkml:trace>
  <inkml:trace contextRef="#ctx0" brushRef="#br0" timeOffset="110574.68">25874 13544 10490 0,'0'0'2504'16,"0"0"-1375"-16,0 0-929 16,0 0-144-1,0 0 392-15,0 0 80 16,-15 114-168-16,15-82-208 0,15-6-144 15,5-4 40-15,12-3-48 16,-4-10 0-16,0-5-72 16,-4-4-104-16,-8 0 64 0,-9-16 112 31,-2-13 0-31,-5-12-152 16,-5-7-88-16,-14 0 8 0,-5-3 56 15,-4 5-176-15,12-2-625 16,12 4-583-16,4 8-888 31,0 14-3818-31</inkml:trace>
  <inkml:trace contextRef="#ctx0" brushRef="#br0" timeOffset="111024.88">26085 13370 3936 0,'0'0'5377'16,"0"0"-3752"-16,0 0-1177 15,0 0 264-15,0 0 488 16,0 0-407-16,0 135-9 15,0-93-272-15,13-1-232 16,6 0-40-16,5-8-232 0,0-11 56 16,0-6-56-16,1-12-8 15,-6-4 0-15,1-4 0 16,-4-21 0 0,-4-4-80-16,-4-9-24 15,-8 1 104-15,0-2 80 16,0 3-80-16,-8 8 72 0,-1 12 152 15,9 4 56-15,-3 12-32 16,3 0-248-16,0 10-224 0,0 17 136 31,16 8 88-31,4 7 88 16,0-1-80-16,11-7 0 0,-3-5 80 16,4-12-80-16,-4-8-8 15,-4-9 24-15,0 0 32 31,-8-16 64-31,-7-12-24 0,-2-14-88 16,-3-9 160-16,-4-5-168 16,0-5 56-1,-16 3-56-15,0 5-160 0,4 12-208 16,4 12-208-16,8 22-192 16,0 7-1361-16,4 0-3640 15</inkml:trace>
  <inkml:trace contextRef="#ctx0" brushRef="#br0" timeOffset="111624.69">26691 13621 5577 0,'0'0'5305'0,"0"0"-4049"16,0 0-680-16,0 0 264 15,0 0 273-15,0 0-353 0,-11 0-440 16,11-13-256-16,7-12-64 31,6-11-256-31,2-11 88 0,-3-3 160 16,-3-5 8-16,-9 7 48 15,0 10-40-15,-4 7 48 16,-9 11 392-16,5 11 168 0,1 9-248 16,3 0-312-16,-1 26-48 15,5 15-16-15,0 6 8 0,0 4 0 16,13-6 8-1,6-4-8 1,1-9 0-16,0-10-112 16,5-10-440-1,-6-12-432-15,5 0-280 0,0-22-729 16,0-22-351-16,-1-6 479 16,-6-8 1009-16,-2 4 856 15,2 9 824-15,-10 14 448 16,1 8 33-16,1 18-81 15,2 5-496-15,6 0-376 16,2 21 368-16,1 14 65 0,4 13-281 16,1 6-72-16,-14 1-248 15,-3-2-136-15,-4-12 120 0,-4-11-160 16,0-9 160-16,0-12 32 31,0-9 408-31,0 0 200 0,0-28-416 16,0-20-392-16,8-34-64 31,4-1-96-31,12-9 24 0,4 6-240 16,-9 22 80-16,5 11-144 15,1 12-504-15,-10 15-1033 16,-10 11-2280-16</inkml:trace>
  <inkml:trace contextRef="#ctx0" brushRef="#br0" timeOffset="114781.32">26420 13440 7457 0,'0'0'1536'0,"0"0"-1039"15,0 0-345-15,0 0 0 0,0 0 360 16,0 0 168-16,0 0-296 16,0 0-232-1,0 0-128-15,0 0-24 16,0 0-440 0,0-13-464-16,13-10-361 15,-10-6-3288-15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4:24.246"/>
    </inkml:context>
    <inkml:brush xml:id="br0">
      <inkml:brushProperty name="width" value="0.05292" units="cm"/>
      <inkml:brushProperty name="height" value="0.05292" units="cm"/>
      <inkml:brushProperty name="color" value="#FF0000"/>
    </inkml:brush>
  </inkml:definitions>
  <inkml:trace contextRef="#ctx0" brushRef="#br0">19217 5553 5881 0,'0'-7'1968'0,"0"-2"-584"15,0 0-303-15,0 2 255 0,0 2 112 16,0 0-231-16,0-1-241 16,0 6-208-16,0-3-216 15,0 3-208-15,0 0-88 0,0 0-248 16,0 0-8-16,0 19-176 31,0 13-24-31,0 15 184 0,0 7 8 16,0 7 8-16,0-4 0 0,0-13 40 15,0-6-32 1,0-12 0-16,4-7-8 0,-4-10 0 16,0-5 112-1,0-4-8-15,0 0 192 16,0-20 152-16,-8-18-448 0,4-37-72 15,4-9-448-15,0-8 296 0,4-2 120 16,20 26 56-16,4 5 48 16,4 19-8-16,4 18-104 0,-4 14 16 31,7 12-80-31,-3 7 8 16,5 27 32-16,-6 14 56 0,1 15 80 15,-16 10-48-15,-4 4 48 16,-16-5 0-16,0-4 48 0,-32-12-48 31,-8-5 48-31,-4-7 0 16,-7-6 48-16,6-9-80 0,10-10 88 15,7-13 0-15,12-6 16 16,16-6-120-16,16-48-1192 16,19 4-1697-16,6 2-1376 0</inkml:trace>
  <inkml:trace contextRef="#ctx0" brushRef="#br0" timeOffset="998.52">19672 5661 9209 0,'0'0'1561'16,"0"0"-1161"0,0 0-8-16,0 123 528 15,0-82-296-15,0-2-344 0,0 0 0 16,3-8-152-16,1-6-40 0,0-9 0 15,1-3-88-15,-1-13-88 16,0 0-24-16,-4-20 32 0,0-17 80 31,-4-18-536-31,-13-5 376 16,2-10 160-16,-5 4 0 0,3 8 80 16,6 10 264-16,7 14-88 15,0 10-152-15,4 7-104 16,8 4-528-1,20 1-200-15,11-1 200 16,13 0-160-16,4-2 56 0,0-5-208 16,0-5 368-16,-5-4 263 15,-6-6 153-15,-13 0 56 16,-13 0 625-16,-6 4 407 0,-10 2 256 16,-3 3 0-16,0 11-47 31,-7 3-113-31,-6 5-288 0,-2 7-296 15,6 0-296-15,-6 12-224 16,-2 24-24-16,2 14-120 16,-2 14 64-16,10 12 40 0,3 2 16 15,4 0 0 1,0 1 8-16,0-6 0 16,7-3 0-16,-3-7 88 0,-4-9-88 15,0-4-8-15,0-8-120 16,0-6-192-16,-4-15-248 15,1-15-128-15,-1-6 288 0,0-13 304 0,4-30-1425 32,0-18 953-32,4 1 376 15,11-6 192-15,9 11 528 0,0 5-248 16,8 8-224-16,0 4-56 16,8 6 0-16,0-2 0 15,4 5 0-15,4-6 0 0,-1 0 0 31,-6 1 16-31,-9-5-8 0,-8 0 48 16,-13 5 24-16,-7-4 121 16,-4 9 375-16,0 4 56 15,0 9 360-15,0 9-24 0,0 7-496 16,-4 0-400-16,-3 14-72 31,-2 17-200-31,5 20 40 0,-8 12 96 16,9 17 56-16,-1 2 8 15,4 0 8-15,0-4 0 16,0-6 0-16,0-9 0 0,0-5 40 16,0-11-48-16,0-9-376 15,-5-12-808 1,-3-13-80-16,-7-13-129 0,2-13-39 16,2-19-1017-16,-6-9 1249 15,2 0 1200 1,7 2 1088-1,-5 14 753-15,6 6-297 0,7 4-280 16,0 8-399-16,0-3-201 0,0 4-240 16,11-3-392-16,17-8 32 0,8 2-128 15,8-8 56-15,20-14-616 16,-12 1-1721-16,-8 5-3616 16</inkml:trace>
  <inkml:trace contextRef="#ctx0" brushRef="#br0" timeOffset="1510.85">21342 5334 9177 0,'0'0'2913'0,"0"0"-1761"16,0 0-416 0,0 0-111-16,0 0 287 15,0 0-456-15,0 0-456 16,0 0-208-16,16 38 208 0,4 3 208 15,0 10 48-15,8 10-8 16,-9 2-176-16,5 0 56 0,-4-5-32 16,-4-4-8-16,0-13 0 31,1-6-88-31,-6-13-288 16,5-12-928-16,12-20-601 0,-4-23-799 15,0-11-7530-15</inkml:trace>
  <inkml:trace contextRef="#ctx0" brushRef="#br0" timeOffset="1716.09">21681 5286 8065 0,'0'0'5313'0,"0"0"-3712"0,0 0-1129 16,0 0-120-16,0 0 352 16,0 0-296-16,-12 22-312 15,-1 19 0 1,2 7 88-16,3 12-96 15,-4 1-32-15,8-1-48 16,-4 1 0-16,4-10 72 0,0-3-80 16,0-14-424-16,4-6-808 0,4-12-1137 15,8-9-2344-15</inkml:trace>
  <inkml:trace contextRef="#ctx0" brushRef="#br0" timeOffset="2580.38">21840 5823 8649 0,'0'0'1937'0,"0"0"-1241"0,0 0 368 16,0 0-120-16,0 0-159 15,0 0-257-15,0 0-288 0,0 0-72 16,0 92-96-16,0-92-8 15,0 0 80 1,0 0 80 0,0 0 48-1,0-16-272-15,0-7-376 0,0-8-600 16,0-1 31 0,5-2-255-16,-2 1-336 0,5 2 192 0,-4-1 639 15,0 3 89-15,0 1 552 16,-4 2 64-16,0 4 496 15,0 1 649-15,0 4 767 0,0 5 32 0,0 9-359 16,0-4-265-16,0 7-528 16,0 0-368-16,0 0-344 0,0 7-80 31,-4 14-40-31,4 11 40 16,-4 10 128-16,4 1-40 15,0 5 24-15,0-6-104 0,0-4 72 16,0-6-72-16,0-10-8 0,0 0 8 31,0-13-8-31,0-2 112 16,0-4 0-16,-4-3 56 15,4 0 73-15,-8-22 223 0,5-19-424 16,-6-16-40-16,5-17-160 16,4-1 112-16,0 4 0 0,0 17 0 15,4 19 32-15,8 16-40 31,-4 10 48-31,4 9-96 16,4 0-105-16,8 19 113 0,4 12 24 16,0 8 72-16,-1 9-8 0,-3-1 8 15,-3 1 0-15,-6-10 16 0,-6-6-16 16,-5-13 40 0,-1-6-32-1,-3-8 32-15,0-5 64 16,0 0-8-16,0-5 121 0,4-27-65 15,0-16-152-15,13-15-208 16,2-7 88 0,1 6 31-16,4 16 33 15,-3 17-24-15,-6 19 64 0,1 12-152 16,-4 0 8-16,3 12 40 16,2 19 48-16,-6 5 64 0,6 8-88 15,-2 0-392-15,5-6-544 16,8-12-680-16,0-10-705 15,21-16 193 1,-10-20-337-16,-3-8-4456 0</inkml:trace>
  <inkml:trace contextRef="#ctx0" brushRef="#br0" timeOffset="2803.57">22554 5454 1512 0,'0'0'4313'0,"0"0"-1841"16,0 0 89-16,0 0 63 31,0 0-863-31,0 0-545 0,0 0-688 16,-32-73-336-16,24 89-192 15,-1 7-16-15,9 7 16 0,0 9-64 16,0 0 64-16,13 2-8 16,11-7-40-16,-1 8 48 15,5-10 0 1,-7 0 16-16,-6-10 40 0,-6-3-48 16,-5-6 48-16,-4 3 48 15,-8-1-96-15,-12 1 32 0,-12-1-40 16,4-1-368-16,0-11-360 15,7-3-872-15,10 0-3273 16</inkml:trace>
  <inkml:trace contextRef="#ctx0" brushRef="#br0" timeOffset="3391.24">23251 5022 12426 0,'0'0'3073'15,"0"0"-2337"-15,0 0-720 0,0 0-8 16,0 0 608-16,-48 213 40 31,12-39-72-31,-3 27-232 0,3 2-31 16,8-24-169-16,8-60-56 15,4-27-8-15,8-32-32 0,0-14-48 16,-3 1 96-16,2-3-104 31,1 1 104-31,0-20-88 16,8-9-16-16,-3-9 0 0,3-7-200 16,0 0-88-16,0-23-281 15,0-2-895-15,0-9-5873 0</inkml:trace>
  <inkml:trace contextRef="#ctx0" brushRef="#br0" timeOffset="5077.18">23674 5686 1872 0,'0'0'2224'31,"0"0"-1127"-31,0 0-425 0,0 0-120 15,0 0 88-15,0 0-8 16,-4-23-216-16,4 21-8 16,0-1 56-16,0-1 137 0,0 1 143 15,0 1-48-15,0 2-48 16,0 0 152 0,0-4 112-16,0 4-280 0,0 0-119 15,0 0-153-15,0 0 16 16,0 0 32-16,0 0-160 0,0 0 0 15,0 0-8-15,0 0-96 16,0 0 80-16,0 0-120 0,0 0-88 16,-4 0 80-1,4 0-88-15,0 0 72 16,0 0-72-16,0 0-8 16,0 0 8-16,0 0 40 15,0 0-40-15,0 0 88 0,0 0-32 16,0 0 24-16,0 0-16 15,0 0 32 1,0 0 80-16,0 0-112 16,0 0 48-16,0 0 8 15,0 0-80-15,0 0 16 0,0 0-16 16,0 0-40-16,0 0 0 16,0-3 96-16,-5 0-96 0,-2 3-8 31,-5 0-48-31,-4 0 40 15,-7 0-48-15,-2 6-32 16,-6 19 80-16,-1 9-88 0,0 12 80 16,4 1-64-16,4 7-24 0,4 0 96 15,12 0-40-15,8-9 40 16,0-4-56 0,4-9-56-1,20-4 24-15,12-5 96 0,7-8 32 16,9-5-16-16,8-1-16 0,7-9-344 15,30-12-944 1,-22-13-1497-16,-11-4-3376 16</inkml:trace>
  <inkml:trace contextRef="#ctx0" brushRef="#br0" timeOffset="5367.44">23901 5927 11330 0,'0'0'2504'15,"0"0"-1767"-15,0 0-545 16,0 0 352-16,0 0 72 16,-107 109-280-16,103-84-232 0,4 0-56 15,11 0-40-15,13-3 40 32,8-5-40-32,4-5 112 15,4-12-120-15,0 0 16 0,-4-9-32 16,-8-16-72-16,-9-7-112 15,-10-10 0-15,-9 1-304 0,-4 3 0 16,-20 0-48-16,0 6-137 16,0 10 409-1,4 6-208 1,12 6-304-16,8 10-1112 0,20 0-1337 0,4 0-1008 16</inkml:trace>
  <inkml:trace contextRef="#ctx0" brushRef="#br0" timeOffset="6460.63">24216 6000 1568 0,'0'0'4033'16,"0"0"-2513"-16,0 0-216 0,0 0 793 15,0 0 375-15,0 0-903 0,0 0-225 16,0 0-592-16,-56-34-320 0,49 5-208 16,3-3-88-16,4-2-40 31,0 2-96-31,15 3-8 0,5 10-48 15,4 7-64-15,0 8 64 16,0 4-136-16,0 4 16 0,0 21 72 16,-1 6 104-16,-6 1 0 31,-6 6-80-31,2-6-144 16,-9-3 96-16,-1-14 72 0,-3-4 16 15,0-8 40-15,0-3 176 16,0 0 184-16,4-23 32 0,4-12-392 15,8-13-184-15,0-13 8 16,8-4-16 0,-4 1-304-1,4 4 152 1,-8 9 144-16,0 20 144 0,0 20-96 16,0 11-72-16,3 4 0 15,2 34 96-15,3 9 56 0,0 10 72 16,4 7 144-16,-5-4-80 15,5-9-48-15,-8-6 40 16,-4-17-48-16,-4-12 0 0,-4-9-8 0,0-7 72 16,4 0 160-16,0-29 40 15,8-9-128-15,4-13-144 0,-1-10-120 16,-6-2-8-16,-2 5-120 31,-6 12 56-31,2 7 184 0,-7 18 8 16,-4 14-8-16,4 7-40 15,-4 0-176-15,5 21 64 0,-5 15 160 16,0 8 96-16,0 4 8 16,0-1-56-16,-5 1 8 31,-14-3 16-31,2-4-64 0,-7-4 32 16,5-8-40-16,3-9 0 15,4-8 0-15,8-5 8 0,4-7 96 16,0 0 72-16,0 0-72 15,12-13-32-15,8-6-72 16,12-7-128 0,0-2 56-16,7 0 64 15,-3-1-184 1,1 3-24-16,-2 1-32 16,-3 2 16-16,-8 1-32 0,-4 3 95 15,-13 7 121-15,2 1 48 16,-9 9 529-16,0 2 247 15,0 0-184-15,0 0-328 0,0 0-264 16,0 2-96-16,0 15-48 0,0 0 88 16,0 4 40-16,0-1-72 0,8-5 72 15,8 4 16-15,0-9 0 32,4-5 0-32,3-5 64 0,5 0-64 15,0-3 8-15,4-12-8 16,0-4-8-16,-1 0 0 15,-10 0-88-15,-5 7 96 0,0 2 40 32,-9 3-40-32,2 4-48 15,-5 3 48-15,0 0-128 0,3 0 0 16,6 0 40-16,-1 3 0 16,4 7 88-16,3-1-8 0,2 1 8 15,-1 0 0-15,3-5-8 31,9 2 16-31,4-7 64 16,8 0-64-16,8 0-8 0,19-12-744 16,-15 2-2033-16,-4-5-7425 0</inkml:trace>
  <inkml:trace contextRef="#ctx0" brushRef="#br0" timeOffset="11021.91">14287 14325 6529 0,'0'0'1360'0,"0"0"-544"16,0 0 105-16,0-21-225 0,0 14 360 16,0 0 456-16,0 1-287 0,3 3-169 31,-3 3-296-31,0-4-248 16,4 4-200-16,0 0-224 0,-4 0-88 15,8 13-152-15,1 13 152 16,6 12 128-16,1 6 88 0,8 10-88 15,0-3 16-15,4 0-136 32,4-13 112-32,-1-6-112 0,10-16 0 15,6-13 64-15,21-3-24 16,27-39 32-16,41-36 40 0,31-40-64 16,13-15-56-16,-12 0-72 15,-25 16 0-15,-36 32 64 16,-23 21 8-16,-24 19-8 0,-13 14 8 15,2 2-56 1,-10 4 56 0,-2 0 0-16,-14 12 0 0,-10 4-8 15,-9 6-24-15,-4 0 32 0,0 0 0 16,0 0 0 0,0 0-944-1,3 9-1640-15,1 0-1385 0</inkml:trace>
  <inkml:trace contextRef="#ctx0" brushRef="#br0" timeOffset="11897.53">20143 14147 5721 0,'0'0'6657'16,"0"0"-5153"-16,0 0-1055 15,0 0-369-15,0 0 272 0,0 0 88 16,0 0-144-16,0 13-296 31,11 10 48-31,5 15 264 0,0 9 64 16,-1 14-176-16,13-1 8 15,-4 3-112-15,4-6 48 16,0-5-48-16,0-12-88 0,4-14 88 16,0-10-88-1,11-16-8-15,10 0 136 16,34-35 0-16,33-35-72 0,32-38 40 16,15-15-104-16,-28 11 96 15,-34 22-48-15,-46 31-40 16,-7 8-8-16,4 3 0 0,-1 1 0 15,-2 2 16-15,-18 17-16 16,-11 9 0-16,-8 9 8 16,-12 8 8-16,-4 2-16 15,0 0 8-15,0 0 48 16,0 0-56-16,0 0-376 16,0-7-672-16,0 0-744 0,0 4-3041 15</inkml:trace>
  <inkml:trace contextRef="#ctx0" brushRef="#br0" timeOffset="12592.2">16208 15754 10906 0,'0'0'2328'0,"0"0"-799"0,0 0-1305 16,0 0-224-16,0 0-72 15,0 0 72-15,0 0 56 32,0 0 184-32,7 89 24 0,6-29 0 15,2 10-16-15,10 3-168 16,-1-3 16-16,4-7-96 0,7-9 0 31,1-9 112-31,7-16-104 16,10-17 72-16,10-12-64 15,38-16 88-15,22-47 72 0,36-41-48 0,-15-5 0 16,-25 10 24-16,-39 33-152 16,-28 22 72-16,0 2-72 0,-1 7 0 15,-6 6 16-15,-17 11-16 16,-17 15 0-1,-7 3-8-15,-4 0-40 16,0 0-80-16,4 9-496 16,8 7 48-16,20 12-512 15,4-2-1585-15,0-6-1384 0</inkml:trace>
  <inkml:trace contextRef="#ctx0" brushRef="#br0" timeOffset="13221.68">20437 16294 11090 0,'0'0'3161'0,"0"0"-1537"15,0 0-1216-15,0 0-208 0,-24 0 296 16,24 4-168-16,0 8-184 0,0 10-144 16,0 13 120-16,8 6 0 0,8 7-64 15,4-7 0-15,4-6-56 32,8-6 0-32,8-10 8 15,12-10 0-15,11-9 56 0,16-13-56 16,14-18-8-16,3-20-56 15,27-22-64-15,16-29 64 0,25-19 56 32,3-5 0-32,-8 15 0 15,-34 29 0-15,-38 27 16 0,-19 21 56 16,-12 5-72-16,-1 0 0 16,1 4-16-16,-8 2-24 0,-12 10 40 15,-24 8-8-15,-4 1-40 31,-8 4-16-31,-5 0-16 16,-14 0 72-16,-13 0-80 0,0 0-288 16,-12-25-768-16,4-1-1617 15,5-11-4016-15</inkml:trace>
  <inkml:trace contextRef="#ctx0" brushRef="#br0" timeOffset="14540.87">15940 12043 1008 0,'0'0'2200'16,"0"0"-1064"-16,0 0-1104 16,0 0-32-1,0 0-656-15,0 0 376 16,0 0-248-16,0 15-296 15,0-8-1263-15</inkml:trace>
  <inkml:trace contextRef="#ctx0" brushRef="#br0" timeOffset="15900.9">20872 12023 4656 0,'0'0'2201'31,"0"0"-1033"-31,0 0-672 16,0 0-136-16,0 0 497 0,0 0 167 0,0 0 40 15,0 0-424-15,4-9-160 16,-4 9-168-16,0 0-120 16,0 0 96-1,0 0-80-15,0 0-103 16,0 0 47-16,0 0-152 15,0 0 8-15,0 0-8 16,0 16 8-16,4 0-8 16,0 9 48-16,-1 1 0 15,1 6-40-15,4-4 64 0,-3 4-16 16,-1 2 0-16,3 2-56 16,1-4 192-16,5-1-120 15,-2-6-16-15,13-6 0 0,4-5-8 31,16-14-40-31,16 0 48 0,20-11 64 16,27-26 8-16,29-22-48 16,23-13-16-16,-8 0-8 15,-27 11-40-15,-40 16 72 0,-28 11-72 16,8-5-8-16,-1 2 32 16,1-4-40-16,-12 2 0 0,-12 14 8 31,-16 6-8-31,-9 6 64 15,-6 6 280-15,-5 1-128 16,-4 6 48-16,0 0-64 0,0 0-16 16,0 0-16-16,0 0-160 0,0 0 112 15,0 0-120-15,0 0-64 0,0 0 0 16,0 0-400 0,4 0-688-1,3-3-745-15,1-1-799 16,-8 2-2409-16</inkml:trace>
  <inkml:trace contextRef="#ctx0" brushRef="#br0" timeOffset="19679.59">9340 10118 5897 0,'0'0'832'0,"0"0"40"0,0 0-368 15,0 0 88-15,0 0-96 16,0 0-39-16,-49-92 383 15,46 77-56-15,-5 1 88 0,-5 2-400 16,6-1 216 0,-5 1-208-1,-1 3-175-15,-2-2-73 0,-5 2-128 0,-8 0 168 16,-8 6 56-16,-7-4-216 16,-9 1 8-16,-8 3-48 15,-4-1-64-15,-8 4 240 16,0 0-24-1,1 0-144-15,2 0 80 16,6 0 144-16,7 0-136 0,-3 0 64 0,3 0-32 16,0 0-96-16,0 0-56 31,-4 0-48-31,0 0 120 16,-3 0-112-16,3 0 64 0,-4 4-64 15,-3-1 0-15,-6 3 56 16,2-3-64-16,-1 4-8 0,0-1 8 15,1 3 0-15,-2 1-8 16,6-1 8-16,-1 0 0 0,-3-2 16 31,2 0-16-31,-2 2 0 16,3-3 8-16,1 1-8 0,-6-4 0 16,6 7 64-16,-5-4-64 31,4 3 0-31,-7-2 0 15,3 5 8-15,-4-3-16 0,1 5 8 16,2-1 0-16,-2-1 8 16,3 1-8-16,-3-4 0 0,-2 8-8 0,-2-5 0 15,-1 1 8-15,5 0 8 16,-9-1-8 0,4-3 8-1,-8 4 8-15,-4-3-16 0,5-1 8 16,-5 4 8-16,4-1 32 15,5-2-48-15,3-1 0 0,9-2 0 16,3-1 0-16,8-2 0 0,0-4 0 31,4 0 0-31,0 0 0 16,-3 0 0-16,3 0 0 0,0 0 0 16,-4 0 48-16,4 0-48 15,-4 0 0-15,0 0 0 0,1 0-16 16,0 0 16-16,-6 3 0 15,5 4 0-15,1-2 0 0,-5 2-8 32,-4 2 8-32,4-2 0 15,1 6-8-15,-1-4-32 0,4 1 40 16,0-4 8-16,4 7-8 16,4-7 0-16,1 3 0 31,3-2-8-31,5 2 8 0,-2 2-64 15,9-2 64-15,5-1-8 32,3 3 8-32,7-5 0 0,2 3 0 15,3-2-64-15,4-1 64 0,0-4 0 16,0 9-16-16,0-2 16 16,0 7-48-16,0-4 48 0,-4 1 0 15,8 6-8-15,-3-3 8 16,7 4-80-16,-5 2 72 15,5 3-40-15,4 4-32 0,0-1 72 16,0 6-40-16,0 5 40 16,4 2 0-16,9 0-80 15,2 5 80-15,9-3 8 16,0 2-48-16,4 0 48 16,12-1-16-16,-1-3 16 15,13 4 0-15,4-8-72 0,8 2 72 16,7-3-8-16,10-5 8 0,3 1 0 31,7-3-8-31,-3-4 8 16,8-4-8-16,-5-1 0 15,1-2 8-15,0-8 0 0,-1 3 0 16,1-4-8-16,3 1 8 16,9 0 0-16,-4-4 8 0,3 7-8 31,-3-6 0-31,0-4 0 15,-5 3 0-15,1-6 0 16,0 0 0-16,-1 0 0 0,9 0-8 16,-8 0-32-16,3-6 40 15,-3-4 0 1,-5 3 0-16,6 1 0 0,-2 0 0 16,5-1 0-16,-1 4-8 15,5-2 8-15,0 0 0 16,-1-1 0-16,-3 3 8 0,0 0-8 15,3 0-8-15,16-4 8 16,25 0 0-16,19 2 0 16,9-2 0-16,-13 1 0 15,-11 3 8-15,-21-1 24 16,2 1-32-16,-2-1 0 16,-24 4 8-16,-15 0-8 0,-21 0 0 31,-3 0 0-31,20 0 0 0,32 0 0 15,28 0-8-15,23 0 8 16,-16 0 0-16,-31 0 0 16,-36 0 0-16,-21 0 8 0,17 4-8 15,3-1 8-15,22 4-8 16,-10 3 8-16,-3-5-16 0,-4 2 0 31,-1 3 8-31,-3-4 24 16,-1 3-16-16,-3-2-16 15,1 3 8-15,5-1 0 0,-2 4-8 16,4-3 8-16,0 1-8 16,0-1 8-1,0 3 0-15,-1-4 16 16,-4 1-16-16,-3-3-8 0,1-1 8 16,-2-3 0-16,1 3 8 15,-5-6-8-15,9 7 0 0,-4-7 32 16,-1 0-32-16,1 0-40 15,4 0 40-15,-5 0 0 16,5 0 48-16,-4 0-48 16,4 0 0-16,3 3-8 15,-3 1-56 1,4 1 64-16,3 2 8 0,-3-1-8 0,0 1 0 31,4 0 0-31,-8-2 0 0,4 2 0 16,-6-1 0-16,2-3 0 15,-3 4 8-15,3-7 0 16,-9 0 72-16,5 0-80 16,-5 0 0-16,5 0 24 0,-5 0-24 15,2 0 0-15,-6 0 0 0,5 0 0 32,0-7-8-32,-5 4 8 15,1-3 0-15,-4-1 0 16,-1 2 0-16,-3-6 0 0,1-2 48 15,-2 5-48-15,1-9 0 16,0-2 48 0,-1 4-40-16,1-2-8 15,0 2 0-15,0-1 0 0,-1-1 32 16,1 2-32-16,8-1 0 16,0 0 40-16,-1-3-32 0,5 2 0 15,-4-1-8-15,-9 2 8 16,2-2-16-16,-1 1-16 15,-4 2 24-15,-1-2 0 16,-4-1 0-16,5-1 32 16,-4-1-32-16,0 2 0 15,-4-5 0-15,4 0 8 0,4-5 0 16,-5 1 16-16,-3-5 24 16,0 0-16-1,-5 0-32-15,-6 0 0 16,-1-3 8-16,-9 3 0 15,-3-6 0-15,-4 3 96 0,-4-3-104 16,-8-4 72-16,-4-2-72 16,-4 0 0-16,-4-7 40 0,0 0-40 31,-4-2 8-31,-20-5 0 16,-4-3 0-16,-12-5 104 15,-3-3-40-15,-13-6 128 0,-12 6-64 16,-12 0-80-16,-32-1-8 15,-43 0 0-15,-49 9-48 32,-18 8 0-32,10 12 8 0,29 12-8 0,63 7 0 15,33 6 0-15,27 5 96 16,12 2 48-16,-8 0-144 0,-7 6 40 16,-5-4-40-1,4 7-96 1,9 0-48-16,6 16-648 15,18 38-1000-15,14-6-1369 0,13-3-1040 16</inkml:trace>
  <inkml:trace contextRef="#ctx0" brushRef="#br0" timeOffset="24959.55">20999 9001 520 0,'0'0'1984'15,"0"-4"-608"-15,0 4-832 0,0-3-296 16,0 1 345 0,0 2 87-16,0-4 152 15,0 4-104-15,0-7-296 16,0 2 8-16,0-2 192 0,0 4-63 16,0-3 135-16,0-1 264 15,0 4-88-15,0 0-32 0,0 0-320 16,-7-4-136-1,-6 2-215-15,1-6 143 16,0 5 40 0,-3 0-208-16,-2-4 16 0,-2 4-8 0,2 3 32 15,-3-3-88-15,-3 2-48 16,-1 1 0-16,0 3-56 16,-4 0-80-1,-8 7 80-15,-4 8-48 16,-4 14-56-16,-3 9 96 0,-5 3 8 15,-4 10-8-15,4 0 8 16,-3 6-24-16,3 0 24 16,3 1 0-16,2 1 0 0,-1 2 0 31,1 2 0-31,2 5 0 31,-7 1 0-31,9 7-32 0,-6 7 32 16,10 3 16-16,-1 19-16 15,0 18 72-15,8-9-72 16,9-12 8-16,10-16 88 0,5-16-96 16,8 3 80-16,0 5-64 15,0 2-16-15,0 0 80 0,0-4-80 16,0 6 56-16,4 4-40 16,4 0-8-16,5-4 72 0,2 1-16 15,5 0-56-15,1-4-8 16,6 0 8-16,5 4 0 15,0 0 56 1,8 0-64-16,-1-8 56 0,6 1-48 0,-2-9-8 16,9-8 136-16,4-4-72 31,4-10-56-31,8-4 80 16,3-6 0-16,9-4 24 0,-1-2-112 15,5-4 0-15,4-5 96 16,7-5-96-16,21-5 48 0,-8-7 24 15,-1-3-64-15,9 0 112 16,-20 0-112-16,8-13 0 0,-1-2 64 31,-3-5-64-31,-5-1 8 16,-3-2 24-16,4-5-32 0,-4 2 64 16,-5-2-72-16,-3-4 0 15,0 3 8-15,-9-3 0 31,1-6 0-31,-8 4 0 0,4-11 0 16,-4 1 80-16,-1-10-80 16,1-7-8-16,-5 1 56 0,1-10-48 15,-4-3 72-15,-4-7-72 0,-8-3 64 16,-1-1-64-16,-2-8 64 16,-6 2-64-16,-7 1-8 15,0 10 0 1,-4 3 0-16,-8 9 0 15,-4-2 0-15,-4 2 40 0,0-10-40 16,0-1 0-16,-8-21 40 16,0-22-40-16,0 7 0 15,-4 15 48-15,0 10-48 16,0 23 16-16,-8-4-16 16,-8-6 8-16,0 9 24 15,-12 7-32-15,0-1 0 0,-3 5-8 16,-10-2-8-16,1-2 16 15,-3-7 0-15,2 3 0 16,-2 1 56 0,-1 0-56-16,-4 9 0 15,0 0 0-15,-3 9-72 0,-5 1 72 16,0 9-16-16,-4 1-56 16,-7-2 72-16,-10 1 0 15,-2 0 0-15,-8-6 0 0,-5 3 0 31,-4-1 0-31,0 5 0 16,0 2 0-16,5 7 0 0,3 2 0 16,13 8 0-16,2-2 0 15,6 8 0-15,3-1 48 16,8 1-48 0,5 6-48-16,7 0 40 0,8 0-8 15,0 3 8-15,0 0 8 16,-4 0-56-16,-4 9-112 0,-8 14-328 15,0 2-208-15,-8 10-408 0,-23 26-353 32,15-8-895-32,4-5-881 15</inkml:trace>
  <inkml:trace contextRef="#ctx0" brushRef="#br0" timeOffset="32684.13">16116 11007 2896 0,'0'0'1512'0,"0"0"-799"15,0 0-201-15,0 0-16 16,0 0 48-16,0 0 56 16,-4 0-232-16,0 0-24 0,4 0-72 15,0 0-64 1,0 0 24-16,-5 0-24 16,5 0 24-16,-3 0 65 0,3 0-41 15,0 0 48-15,0 0-64 16,0 0-160-1,0 0-64-15,0 0-16 16,0 0-144-16,0 0-200 16,3 0-153-16,10 0 345 0,2 11 144 15,13-2-48-15,4 3 56 16,5-5 0-16,10 2 0 0,1-3 168 16,8-3-168-16,4 1 0 15,8-4 8 1,3 0 0-16,2 0 121 15,2-7-73-15,-4-8 0 16,5-1 120-16,-4-3-168 0,0 3 96 16,-4 0-32-16,-5 0 8 47,1 3 0-47,-4 3-72 0,-4 1-8 15,-9 3 80-15,-6 6-80 16,-9-3-8-16,-13 3-464 15,-7 0-329-15,-12 0 105 0,-12 0-600 16,-15 0-1393-16</inkml:trace>
  <inkml:trace contextRef="#ctx0" brushRef="#br0" timeOffset="32887.55">17068 10826 6689 0,'0'0'984'0,"0"0"-232"0,0 0-752 15,0 0-120-15,0 0 32 16,0 0 0-16,0 0 88 15,105 0 8-15,-74 16 0 16,5 0 48-16,-8 6-8 16,-4 0-48-16,-12 1 8 15,-8 6 64-15,-4-4-72 0,0 3 0 32,-32 11-8-32,-4-7-480 15,-3-5-912-15</inkml:trace>
  <inkml:trace contextRef="#ctx0" brushRef="#br0" timeOffset="33216.04">16191 11007 5617 0,'0'0'880'0,"0"0"-720"15,0 0-160-15,0 0-288 16,0 0 224 0,0 0-40-16,-19 32-448 0,19-19-521 15,0-4-671-15</inkml:trace>
  <inkml:trace contextRef="#ctx0" brushRef="#br0" timeOffset="47338.34">21362 10430 5097 0,'0'0'936'16,"0"-3"-520"-16,0 3-272 0,0-4-64 47,0 4 8-47,0 0 16 15,0 0 128-15,0 0-24 16,0 0-24-16,0 0-64 0,0 0-120 15,0 0-96-15,0 0-88 16,0 0-104-16,0 0 80 0,0 0-80 16,0 0-184-16,0 0-929 15,0 0-1263-15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5:24.803"/>
    </inkml:context>
    <inkml:brush xml:id="br0">
      <inkml:brushProperty name="width" value="0.05292" units="cm"/>
      <inkml:brushProperty name="height" value="0.05292" units="cm"/>
      <inkml:brushProperty name="color" value="#FF0000"/>
    </inkml:brush>
  </inkml:definitions>
  <inkml:trace contextRef="#ctx0" brushRef="#br0">21478 14846 2840 0,'0'0'1072'0,"0"0"-536"0,0-6 49 16,0-1-281-16,0 4 240 16,0 3 16-16,0-6-144 0,0 3-136 31,0-1 88-31,-5 2 64 15,5-1-32-15,0 3 32 16,-4 0-40-16,4-4-191 0,-7 4 303 16,3-3-40-16,0-1-392 15,-5-2 88-15,5 3-144 0,-7-3 40 16,-1-1 72 0,0 4-128-16,0-3 176 15,-4 2-32-15,-4 2-136 16,0-5 48-16,0 4-56 0,-8 0 8 15,5 0 176-15,-9-1-184 16,4 1 56-16,-4-1 16 16,-1 1-64-16,1 1 112 15,0-1-16-15,1-1 16 16,-5 1 8-16,-4 0-128 16,1 0 72-16,-6 0 0 0,6 3-64 15,-6 0 96-15,6 0-104 16,-5 0 0-16,8 0 64 0,0 0-40 31,0 0 200-31,1 0-16 16,-1 0-200-16,-1 0 80 0,2 0-88 15,-1 0 8-15,-4 0 24 16,5 0-24-16,-6 0-8 0,5 0 0 16,-3 3 56-16,-2 3-64 31,6 4 8-31,-1-1 0 15,0 1 8-15,1-1 8 0,-1 4-16 16,-1 0 0-16,1-4 64 16,1 8-80-16,3-5 16 0,-4 4 0 15,1-1-24-15,-2 8 24 16,1-1 0 0,-3 0 0-1,3 1 64-15,0 2-72 0,-4 0 8 0,4 0 0 16,-4 4-48-16,0-3 56 15,-4 2-8-15,5-2 24 16,-2-1 24 0,6 0-56-16,3 0 8 0,-4-2 0 15,4 2-24-15,0-2 80 16,4 5-40-16,1-2-16 0,2 2 8 16,1-2 40-16,5 6-48 15,-1-3 0-15,-1 2 24 0,6 1-24 31,3-1 0-31,4 1 0 16,0 0 0-16,4-1-48 0,0 5 48 16,4-2-16-16,0 7-40 15,0 5 72-15,0-3-16 0,12 5 0 32,0 3 8-32,4 0-64 15,4 3 56-15,4 0 0 16,3 0-8-16,1 3 8 0,9-3 0 15,-1 0 0-15,3-1 8 16,1 5-16-16,4 0 8 0,3-5-32 16,2-2 24-16,-6-4 16 15,5 1 0 1,4-7-8-16,0 1 56 16,0-8-88-16,7 1 32 0,9-3 0 15,4-3 0-15,11-4 56 16,9-2-40-16,28-4 40 15,20-1-40 1,19 1 96-16,5 4-72 16,-18-5-32-16,-9 2 56 15,-18-4-56-15,5-1-8 0,-21 2 64 0,-11-8-56 16,16 3-16-16,11 1 0 16,25-3 8-1,23 3 8-15,-16-5-8 16,-11 3 64-16,3 2-64 15,5-4 8-15,-1 6 48 16,1 2-56-16,4-2 8 0,-5 5-8 16,1-4 0-16,-1-2 8 15,0-3 16-15,5-5-24 0,4 4 96 32,7-7-96-32,-4-3 8 15,5 2 40-15,-1-2-48 0,0 0 0 16,1 7 8-16,3-7-8 15,-8 0 16-15,6 0-16 32,-6 0 0-32,5 0 80 0,-5 0-72 15,-8-7-8-15,1 2 24 16,-4-5 32-16,-9-2-40 0,-3-2 49 16,-9 2-17-16,0 3 128 15,-7-4-168-15,3 1 96 16,1 2-16-1,-4 0-32-15,-16 1 0 0,-21-1-8 16,-16 0-48-16,-7 1 32 16,16-1-32-16,8-2 0 0,12-4 0 15,-4 0 48-15,-9 0-24 0,5 0-24 16,-9 0 8-16,-2 4 24 16,-10-4-24-1,1 0 0-15,-8-3 8 16,-1 0 32-16,1-7 24 15,-4-2-64-15,8-1 0 0,0-9 80 16,-1-6-80-16,5 0 32 31,-5-11-32-31,2 2-8 0,-1-2 8 16,-8-5 0-16,-5 3 0 16,-7 0 72-16,-4-7-80 0,-5 4 8 15,-7-6-8-15,-7-2 8 16,-14 3 96-16,-7 0-104 15,0-1 8-15,-11-2-8 0,-17-4 8 32,-4 0-8-32,-5-6 8 15,-6 6 0-15,0-1-8 0,-10 3 0 16,-6 6 0-16,-9 4-8 16,-8 7 8-16,-8 8 0 15,-12 0 16 1,-19 5-16-16,-20-9 96 0,7 8-16 15,20 7-72 1,16-2 264-16,17 8 8 16,-13-1-96-16,-31-6-184 15,-25-3 8-15,-39 6-16 0,-16-3-144 16,-9 14 0-16,5 4-16 16,8 8-136-16,-1 2 160 0,5 7 80 15,0 0 64-15,3 0 24 16,8 0-24-16,2 0 0 0,-6 13 32 15,1-4-24-15,-1 7 104 16,5 0-112-16,0-3 0 16,7-6 80-1,13-2-72-15,11-1 88 16,17-1 128-16,-1 0-64 0,12 1-24 16,13 2-56-16,19 0-72 15,21 0-16-15,-2 4 8 31,-6-1 0-31,-13 4 48 0,-11 3-48 16,3-4 0-16,0 4 0 16,4 1 0-16,5-2 32 0,11-2-32 15,5-4 0-15,11 1-56 16,8 3 8-16,3-7-280 0,2 7-72 16,3 0-408-16,0-1-193 15,-4 1-271 1,-3 6-168-16,-29 3-209 15,9-2-327-15,7-5-3985 0</inkml:trace>
  <inkml:trace contextRef="#ctx0" brushRef="#br0" timeOffset="1075.58">20083 15376 2760 0,'0'0'776'0,"0"0"-504"16,0 0-128-16,0 0 184 15,0-3 64-15,0 3-55 0,0 0-89 16,0 0-168-16,0 0 32 16,0 0 176-16,0 0 24 0,0 0-8 15,0 0-240 1,0 0-64 0,0 0-536-16,0 0-1129 0,0 0 105 15</inkml:trace>
  <inkml:trace contextRef="#ctx0" brushRef="#br0" timeOffset="1236.7">20083 15376 24 0</inkml:trace>
  <inkml:trace contextRef="#ctx0" brushRef="#br0" timeOffset="1306.35">20083 15376 24 0,'63'-25'5361'0,"-63"25"-4665"0,0 0-416 15,0 0-88-15,0 0-120 0,0 0 56 0,0 0-128 0,0 0-840 0,0 0-1089 16,8 0-95-16</inkml:trace>
  <inkml:trace contextRef="#ctx0" brushRef="#br0" timeOffset="1482.78">20206 15376 5065 0,'0'0'1096'0,"0"0"-496"16,0 0-384-16,0 0-96 16,0 0-56-16,0 0-56 0,0 0-16 15,-5 13-664 1,5-10-824-1</inkml:trace>
  <inkml:trace contextRef="#ctx0" brushRef="#br0" timeOffset="1638.01">20206 15376 5521 0,'40'29'280'0,"-44"-29"-280"0,0 0-5417 0</inkml:trace>
  <inkml:trace contextRef="#ctx0" brushRef="#br0" timeOffset="10789.3">25451 14938 3872 0,'0'0'1089'0,"0"0"-633"16,0 0-256-16,0 0-88 0,0-2-40 31,-4-2-72-31,1 1 120 16,3-1-120-16,0-2 16 0,0-9-16 15,0-2-624-15,7-2-2129 0</inkml:trace>
  <inkml:trace contextRef="#ctx0" brushRef="#br0" timeOffset="13404.2">20266 15087 3952 0,'0'0'680'16,"0"0"-191"-16,0 0 191 0,0 0-400 15,0 0-72-15,-60-111 64 16,55 89 40 0,-2 0 144-16,3 6-160 15,4-3 88-15,-4 6-72 0,-4-3 152 16,0 3-96-16,0 1 1 15,-4-1 303-15,-4 0-312 16,-3-3-112-16,-2 7 216 16,-11-4-248-1,1 4-88-15,-1 3 16 0,-9-1-56 16,-2 7 208-16,3 0-128 0,-8 0-160 16,1 13 112-16,-5 9-120 15,-1 3 72-15,1 13 0 0,1 7-64 31,-5 5 128-31,8 2 8 16,-3 5-64-16,3 3 80 16,4 4-88-16,4-2 8 0,8 2 64 15,13 0-144-15,14 3 0 0,5-3 0 32,20 6 0-32,24 8 56 15,11 5 24-15,18 2 0 16,6 4-56-16,17 0 24 0,23 7-48 15,25 12 8-15,24-3 0 16,6-4 80-16,-2-25-80 0,-17-32-8 16,-15-24 48-16,8-20-48 31,-9-3 0-31,-19-29 8 0,-25-2 88 16,-26-5 89-16,-10-2-129 0,-4-17-40 15,5-9 136-15,0-18-144 16,-16-19 88-16,-4-24-8 15,-24-30-88-15,-12-8 264 16,-4 11-176 0,-35 14-32-16,-10 41 120 15,2 17 144-15,-5 19 96 0,-12 11-176 0,-28-21-168 16,-36 1 96-16,-35 0-160 16,-9 22-8-1,9 33 200-15,11 18-192 16,10 0 128-16,-6 31-136 15,9 16 64-15,-1 17-64 16,8 9 0-16,24-3 8 0,17-6 56 16,19-10-64-16,4 3 0 0,-11 29 0 15,-5 28 8-15,8 35 16 32,20 10-24-32,32-7-16 15,20-5 8-15,24-8 8 0,28-6-56 16,23-2 48-16,30-11-80 15,22-14 80-15,17-21 8 0,15-12 0 32,4-23-8-32,1-15 16 15,-5-19 40-15,-11-16 32 16,-17-3-80-16,-23-26-16 0,-24-8-120 16,-20-4-16-16,-4-33 0 15,7-43 32-15,1-61 120 0,-12-28 0 16,-36-17 0-16,-20 7 88 15,-41 28-80 1,-26 14 32-16,-25 22 40 16,-16 25-72-16,-15 26 48 0,-9 21 216 0,-11 23-16 15,0 25-104-15,-1 17-80 16,4 15-24 0,24 2 160-16,30 27-136 15,17 0 40-15,13 15-48 16,-11 13-48-16,-9 38-32 15,-4 39-40-15,24 47 56 0,20 13-8 16,36-1 16-16,32-21 0 16,36-29-8-1,16-19-104-15,4-23 96 16,27-7-32-16,13-11-16 16,16-22 48-16,19-10-96 0,-12-35 32 15,-11-16-96-15,-5-35-40 16,-27-25 16-16,3-42-8 0,-11-22-48 15,-24-13 200-15,-9-24-8 32,-43 11 40-32,-24-5 0 15,-35 0 16-15,-45 8 0 0,-27 20 0 16,-21 25 0-16,-16 30 88 16,-11 27 48-16,-4 23 280 0,-1 22-120 0,4 9-200 15,17 32-16 1,24 8-72-1,23 1-8-15,-4 30 0 16,9 31 0-16,10 16 0 0,21 22-8 16,56-16 16-16,21-38-16 15,66 1 8-15,33-20-96 0,28-18-48 16,31-8-184 0,5-41 96-16,7-9-216 15,0-38-88-15,-12-28-240 16,-15-20 88-16,-33-16-1 0,-31-2-23 15,-40 14 376-15,-32 14 312 16,-28 17 0-16,-12 4 48 0,-32-2 160 31,-44-16-80-31,-43-3 48 16,-36 8 408-16,-9 18-360 0,12 21 64 16,37 24 113-16,39 5-129 15,24 0-112-15,17 2-136 16,-1 11-48-16,4 10-8 0,8 5-721 31,24 4-527-31,12 5-96 16,20 18-193-16,20-11 137 0,-5-9-3865 0</inkml:trace>
  <inkml:trace contextRef="#ctx0" brushRef="#br0" timeOffset="14389.5">20720 13100 3744 0,'0'0'1825'0,"0"0"-1121"16,0 0 56-16,0 0-24 0,0 0-88 16,0 0 208-16,0-45-15 0,0 42-113 15,0 0-192-15,0 3-112 16,0 0-96-16,0 0-328 31,0 0 0-31,0 3-48 0,0 20-80 16,0 11 128-16,0 14 128 15,0 9-64-15,0 9 168 0,0 1-120 16,0 0-56-16,0-10 88 16,0-9-136-16,4-7 0 15,4-9 48-15,4-10-40 0,4 0 48 16,-1-9-64 0,6-7 0-16,3-6 120 15,12 0-112-15,7-19 144 0,13-16-16 16,16-15-128-16,11-17 64 15,5-13-72-15,4-8 0 16,8-1 64-16,-4-4-56 16,-9 8-8-16,5 9 0 15,-9 8 80-15,-11 15-56 16,-12 2-24-16,-12 17 0 0,-8 8-56 16,-17 7 48-16,-6 9 8 31,-10 4 0-31,-7 6 40 0,0 0-96 15,4 0-456-15,9 9-1096 16,2 7 0-16,-2 4-81 16</inkml:trace>
  <inkml:trace contextRef="#ctx0" brushRef="#br0" timeOffset="15068.72">24611 13017 5961 0,'0'0'1296'0,"0"0"-776"16,0 0 72-16,0 0-96 0,0 0 393 16,0 0 431-16,0 0-224 31,36-98-456-31,-36 98-248 0,3 0-296 16,-3 0-32-16,4 13-56 15,4 15-8-15,-3 7 360 16,6 10-152-16,1 5-144 0,4-2 57 15,0 0-113-15,4-11 0 16,0-5 64-16,8-4-64 0,4-14 64 16,15-11-56-1,17-3 136 1,37-29 328-16,37-34-264 0,34-27-48 16,12-17-64-16,-9-1-88 0,-19 6 120 15,-29 13-128 1,-19 14-8-1,-29 20 0-15,-19 18-8 0,-21 8 8 16,6 3-16-16,-2 1 32 16,-2 6-64-16,-9 6 48 15,-13 6-392-15,-10 7-168 0,-2 0-585 16,-7 23-423-16,0 5-208 0,-7 1-833 16</inkml:trace>
  <inkml:trace contextRef="#ctx0" brushRef="#br0" timeOffset="16960.41">20760 13255 880 0,'0'0'936'0,"0"0"-936"0,0 0-640 16,0 0 144-16,0 0 496 0,43 0 0 31,-26-6-679-31</inkml:trace>
  <inkml:trace contextRef="#ctx0" brushRef="#br0" timeOffset="18634.99">10902 12001 11210 0,'0'0'2192'0,"0"0"-975"0,0 0-601 31,0 0-616-31,0 0-32 0,0 0-136 16,0 0 168-16,4 203 672 15,12-51-248-15,3 24-88 16,2-15-176-16,-5-18-72 0,-4-40-8 31,-5-31-72-31,-7-18 96 16,4-10-96-16,-4 1 64 0,0-1-72 15,0-3-528-15,0-34-936 16,0-7-1337-16,0-12-376 0</inkml:trace>
  <inkml:trace contextRef="#ctx0" brushRef="#br0" timeOffset="18998.86">10898 12767 9498 0,'0'0'3200'15,"0"0"-919"-15,0 0-1417 16,0 0-624-16,0 0-240 15,0 0 96-15,0 0 24 0,8-48-120 16,36 16 80 0,16-16-56-16,7-9-24 15,5-9-248-15,0-7-680 0,-12-1-184 16,-13-2-113-16,-11 4 177 16,-16 5 536-16,-12 10 512 15,-4 18 256-15,-4 14 1360 0,0 15 57 31,0 10-561-31,-4 0-1008 0,-4 28 48 16,-7 18-152-16,-2 17 320 16,6 16-32-16,2 7-128 15,5 3-160-15,4-3 128 0,0 0-112 16,0-10-16-16,17-7 88 31,7-8-88-31,-1-17-560 0,13-12-808 16,20-32-689-16,-8 0-1079 15,-5-18-5970-15</inkml:trace>
  <inkml:trace contextRef="#ctx0" brushRef="#br0" timeOffset="19548.61">11704 12475 10762 0,'0'0'2720'0,"0"0"-1879"0,0 0-593 15,0 0-48-15,0 0 280 16,-49 101 160-16,49-60-344 15,0 0-160 1,8 1-40-16,12-11-96 16,12-5 64-16,0-11 32 0,4-12-96 15,-4-3 104-15,-1-15-96 0,-6-19 0 16,-9-14 48-16,-8-7-56 16,-8 1 0-1,-13 3 64-15,-14 10-56 16,-6 7 8-16,6 12 184 15,3 5-152-15,8 14 32 16,12-1-80-16,0 4-48 0,4 0-32 16,0 0-392-16,8 0 168 0,16 7 176 31,8-7-144-31,12 0 32 16,-1-3-72-16,1-22 72 15,0-4 128-15,-4-6-8 0,-16 3 120 16,-4 4 0-16,-12 2 8 15,-8 8 112-15,0 5 432 0,-16 7 304 16,-8 6-432-16,-4 0-368 31,4 2 48-31,8 15-24 16,4 11-80-16,8 7 0 0,4 6-128 16,12 7 48-16,16 3 80 0,8 0 0 15,4 3 0-15,0-6 0 16,-1 5 48-1,-18-2-40-15,-6 3-8 16,-15-1 0-16,0-1 80 16,-19-4-32-16,-5-7-16 0,0-13-32 15,8-21-232-15,7-36 56 0,2-22-1408 16,7-22-7930-16</inkml:trace>
  <inkml:trace contextRef="#ctx0" brushRef="#br0" timeOffset="19773.38">12341 11991 12914 0,'0'0'2577'15,"0"0"-2313"-15,0 0-112 16,0 106-152-16,0-53 376 16,0 1 96-16,8 9-216 0,0 2 72 15,8 4-136-15,-4-5-184 16,-1 3 112-16,-2-10-120 0,-5-9-352 31,-4-14-448-31,0-27-1112 16,-8-7-1057-16,-8-7-1104 0</inkml:trace>
  <inkml:trace contextRef="#ctx0" brushRef="#br0" timeOffset="19901.89">12282 12417 8313 0,'0'0'3857'0,"0"0"-2377"15,0 0-703 1,0 0-337-16,0 0-192 15,0 0-48-15,0 0-40 16,138-117-144-16,-82 88-16 0,16-16-104 16,-20 14-1993-16,-8-4-4736 15</inkml:trace>
  <inkml:trace contextRef="#ctx0" brushRef="#br0" timeOffset="20679.16">12257 13312 8977 0,'0'0'2689'15,"0"0"-1281"-15,0 0 265 16,0 0-585-16,0 0-88 0,0 0-232 0,-80 26-488 16,69 6-80-1,2 12-184 1,5 10 40-16,4 3 120 15,0 1-176-15,4-5 8 0,20-5-8 16,8-14 48-16,9-5-48 16,2-12 0-16,9-15 0 0,-5-2 112 15,-2-19-104 1,-6-22 72-16,-7-12-80 16,-19-8 40-16,-13-9-48 15,-5 0 8-15,-31 4-120 0,-3 6 72 16,-5 9-104-16,0 13 128 15,16 11-32-15,12 10-64 0,13 3 24 32,3 1-624-32,35-6-1112 15,16-6 744-15,18-7 71 0,2-6-535 16,-3-3 208-16,-4-4 392 16,-16-2 783-16,-5 3 169 0,-15 5 753 15,-11 11 1031-15,-10 6-120 31,-7 6 385-31,0 13-569 16,-15 3-832-16,-13 0-304 0,-4 15-344 16,-1 17 0-1,10 4 0 1,7 7 0-16,16 5-48 16,0-1 48-16,24 1-16 0,15-3 16 15,2 2 0-15,2-6 0 0,-3-2 0 16,-8-1 0-16,-8-1 0 0,-12 6 0 15,-12 1-32-15,0 0 32 16,-20 1-72-16,-12-4-272 16,0 0-320-16,-24 1-1072 15,8-11-2329-15,9-5-2801 16</inkml:trace>
  <inkml:trace contextRef="#ctx0" brushRef="#br0" timeOffset="20877.07">12042 14268 12722 0,'0'0'3897'15,"0"0"-3217"-15,0 0-344 0,0 0-152 16,0 0 256-16,0 0-216 31,0 0-216-31,156-92 120 0,-61 41-120 16,8-3-16-16,2 6-48 15,-14 4-728-15,-3 0-1048 0,-24 12-2105 16,-29 7-2200-16</inkml:trace>
  <inkml:trace contextRef="#ctx0" brushRef="#br0" timeOffset="21035.95">12353 14297 10458 0,'0'0'2632'0,"0"0"-1591"0,0 0-713 16,0 0 56-16,0 0 736 15,0 0-552-15,0 0-376 16,187-39 80-16,-19-34-144 16,-16 10-128-16,-33-4-2336 15</inkml:trace>
  <inkml:trace contextRef="#ctx0" brushRef="#br0" timeOffset="22645.63">16112 11011 7033 0,'0'0'1320'0,"0"0"-328"0,0 0-271 16,0 0-1-16,0 0 368 15,-80-39-48-15,76 36 40 16,4 0-343-16,0 3-433 0,0 0-304 16,20 0-336-1,20-3 336-15,16-3 0 16,15 3 88-16,13-1-8 0,4 1-80 16,0-1 112-16,-5 4-112 15,-3-3-8-15,-4 3 8 16,-12-2-704-16,-8-1-161 15,-13-4-807 1,-19-12-184-16,-12 3 151 0,-12-3-3088 16</inkml:trace>
  <inkml:trace contextRef="#ctx0" brushRef="#br0" timeOffset="22827.01">16778 10757 3080 0,'0'0'2713'0,"0"0"-1025"0,0 0 265 16,0 0-273-16,0 0-424 15,0 0-1256-15,0 0-56 0,0 0 56 31,0 0 96-31,60 60 88 16,-17-12 88-16,-3 2-160 16,-12 1-16-16,-12 4 56 0,-16 2-104 15,0-4 112-15,-16 10-160 16,-32 15-392 0,4-20-2008-16,-3-12-5482 0</inkml:trace>
  <inkml:trace contextRef="#ctx0" brushRef="#br0" timeOffset="23861">13497 10553 4689 0,'0'0'4945'0,"0"0"-3009"0,0 0-1368 16,0 0-568-16,0 0 96 15,0 44 160-15,0 7 568 16,0 13-160-16,0 6-215 0,0 13-209 0,4-1-96 16,4-2 56-16,-4-11-104 15,0-12-96-15,-1-13 128 0,2-18-120 16,-5-10 64-16,0-16 24 15,0 0 88 1,-5-32-184-16,-14-22-2153 16,-5-31-1079-16,-8-33 1807 15,0 4 729-15,4 15 496 0,12 20 200 16,12 28 352-16,4 4 977 0,0 2-433 16,9 13-136-16,27 10-320 46,7 13-288-46,13 9 40 16,4 7 96-16,3 21 120 0,1 13-120 16,-8 7-40-16,-13 5-112 0,-18 7 8 15,-17 4 144-15,-8 0-7 16,-16-4 111-16,-24-2-104 16,-4-11 56-16,-3-6-136 0,2-16-160 15,2-5 120-15,11-10-168 16,12-10-176-16,20-19-368 0,7-10-1913 15,14-12-4296-15</inkml:trace>
  <inkml:trace contextRef="#ctx0" brushRef="#br0" timeOffset="24210.84">14135 10681 10002 0,'0'0'2104'0,"0"0"-1184"16,0 0-784-1,0 0 16 1,-128 56 456-16,81-20 353 0,2 1-49 16,17 2-408-16,9-5-296 15,11-2-88-15,8 0-120 0,0-7 0 0,27-2 0 32,10-7 48-32,10-9-8 15,5-7-40-15,4 0-16 16,0-23 8-16,-9-12-216 0,-11-7 96 15,-16-2 16-15,-16-6-56 16,-4 4 160-16,-28 3-192 0,-11 4-88 16,-1 11 160-16,-4 8 16 31,8 8 32-31,12 9-80 0,8 3-536 16,16 0-657-16,12 0-1631 15,24-4 655-15,4-1-5391 0</inkml:trace>
  <inkml:trace contextRef="#ctx0" brushRef="#br0" timeOffset="24464.65">14513 10459 8809 0,'0'0'1961'0,"0"0"-833"0,0 0-512 15,0 0-96-15,0 0-16 16,-115 28 217-16,79 7 7 15,4 12-200-15,12 1-200 0,8 6 16 16,12-7-248-16,0 2-88 16,8-6 48-16,16-7-40 0,8-5 24 15,-4-6 0-15,11-9-40 16,2-3-80 0,2-6-320-16,29-7-704 15,-12 0-937-15,-8-13-2496 0</inkml:trace>
  <inkml:trace contextRef="#ctx0" brushRef="#br0" timeOffset="25575.87">14872 10239 8617 0,'0'0'2145'0,"0"0"-761"31,0 0-216-31,0 0-632 0,0 0-360 16,0 0-176-16,0 0 0 16,0 0 441-16,-7 146 143 15,14-79-88-15,-3 9-168 0,4 0-80 16,-8 1 8 0,0-1-120-16,0-7 8 15,0-8-72-15,-8-13-72 0,0-17 176 16,5-12-160-16,-6-12 112 15,5-7 216-15,-4-7 176 16,1-24-384-16,3-21-136 16,4-14-304-16,0-6 136 15,23-3-152 1,5 12 96-16,0 13 224 0,0 18-104 0,-4 16 48 16,0 16-72-16,-5 0-120 15,2 14 240-15,-10 16-120 16,-2 5 32-1,-5 10 80-15,-4 3 24 16,0-4-8-16,-8-6 80 16,-5-3-72-16,2-13 24 0,7-6-32 15,0-6-64-15,-1-4 56 16,5-6-136-16,0 0 144 0,0 0-8 31,0 0 16-31,9 0-24 16,14-13 16-16,9-9 0 0,5-4 16 15,6-6-16-15,-3-5-40 16,0-1 32-16,-8 0 16 16,-4-7-56-16,-9 1 40 0,-10 5-264 15,-5 2 168-15,-4 8-40 32,-4 7 144-32,-12 8-8 0,-5 11 80 0,2 3-144 15,-1 3 40-15,1 23-16 16,2 6 48-16,9 10 16 15,0-5 152-15,8 5-88 0,0-4-80 16,12-9 72 0,4-4-72-16,8-6 0 15,0-7 72-15,8-8-72 0,7-4-584 16,13-32-761-16,-12-6-2487 16,-3-9-3874-16</inkml:trace>
  <inkml:trace contextRef="#ctx0" brushRef="#br0" timeOffset="25862.06">15578 10372 7665 0,'0'0'4177'0,"0"0"-2897"0,0 0-1280 16,0 0-184-16,0 0 184 15,28 48 288-15,-12-9 168 0,-4-2-200 32,-5 9-192-32,-3-3 89 15,-4-4-65-15,0-8 32 0,0-9 24 16,0-10-136-16,0-12 160 15,0 0 960-15,0-18-56 16,0-20-696-16,13-13-376 0,2-9-56 16,9-1 48-16,0 1 8 15,8 12-64 1,4 10 56-16,-8 13-192 16,8 12 0-16,-5 13-208 0,-3 4-472 15,0 21 192-15,-7 26-1289 16,-10-7-495-16,-11-6-825 0</inkml:trace>
  <inkml:trace contextRef="#ctx0" brushRef="#br0" timeOffset="26391.25">13632 11582 10042 0,'0'0'2416'0,"0"0"-1672"31,0 0-520-31,0 0 545 16,0 0 391-16,0 0-528 0,0 0-384 15,0 0-240-15,172-25 112 16,47-42 136-16,24-6-248 15,4-3 88-15,-35 12-24 0,-41 10-72 16,-11 10 64-16,-37 7-64 16,-27 5 16-1,-29 9-8-15,-11 0-8 16,4-2 0-16,-8 0-48 16,0 0-176-1,-29 8-72-15,-18 8-392 16,-10 9-112-16,-42 0-1617 0,-41 29-656 15,-59 34 1129-15,-9 7-2457 16,16-1 1410-16,37-11 2991 16,55-33 967-16,16 1 1457 0,4-1-519 0,9-6-433 15,2 1-656-15,17-11-480 16,0-3-88-16,17-6 416 0,22 0 1345 31,38-22-577-31,37-16-752 16,34-16-384-16,-8 0-88 15,-24 9-136-15,-33 13-72 0,8 0-992 16,-11 7-1408-16,-3-3-2033 16</inkml:trace>
  <inkml:trace contextRef="#ctx0" brushRef="#br0" timeOffset="30241.18">17472 8969 3696 0,'0'0'1161'0,"0"0"-817"0,0-3-136 16,0 3 416-16,0 0 64 16,0 0-120-16,0 0-344 0,0 0-120 15,0 0-104-15,4 0-152 16,-1 0-296-16,22 0 192 15,-6 0-80-15,9 0-704 0</inkml:trace>
  <inkml:trace contextRef="#ctx0" brushRef="#br0" timeOffset="32635.32">17511 9074 384 0,'0'0'4288'16,"0"0"-3039"-16,0 0-865 15,0 0-128-15,0 0 264 16,0 0-24-16,0 0 24 16,-35-16-184-1,31 14 56-15,4-3 161 0,-5 5-129 0,5 0-48 16,0 0-152-16,0 0-176 16,0 0-48-16,0 0 0 15,0 0-104 1,0 0 96-16,0 0-208 15,0 5-16-15,0 9 224 16,-4 6 16-16,4 5-16 0,0 0 8 16,0 4 0-16,0-4 0 15,0 1 0-15,0-4 0 0,0 0-8 16,0-5-72-16,13-5 80 31,-2-6-120-31,9-2 64 0,12-4 56 16,19-10 680-16,18-22 424 15,14-12-432-15,13-16-312 16,-4-4-168-16,-4 0-80 0,-17 1-104 31,-7 9 152-31,-12 3-144 16,-16 6 0-16,-8 11 112 0,-17 12-112 16,-3 9 112-16,-3 6-128 15,-5 7 0-15,0 0-128 16,0 0-528-16,4 0-808 0,7 7-529 15,2 9 737 1,-5-4-1809-16</inkml:trace>
  <inkml:trace contextRef="#ctx0" brushRef="#br0" timeOffset="34767.35">21712 9281 5569 0,'0'0'1592'0,"0"0"-936"16,0 0-168-16,0-32-128 0,4 25 401 16,-4 0 63-16,0 2 8 15,0 5-120-15,0 0-424 16,0 0-168-16,0 0-120 0,0 0-328 16,0 9 152-16,0 10 96 0,0 6 80 15,0 4 8-15,5-1 0 0,3-5-8 31,-1-4 0-31,5-7 8 16,4-5-64-16,9-1 112 0,14-6 24 16,9 0 384-16,20-25-104 15,12-10-64-15,3-6-136 0,1-14-152 32,0 2 136-32,-9-5-136 15,-6 1-8-15,-14 7 72 16,-7 5-72-16,-12 10 0 0,-12 7 0 15,-4 9-64-15,-5 6-88 16,2 10-704-16,15 3-520 0,-4 0-73 16,-5 0-1319-16</inkml:trace>
  <inkml:trace contextRef="#ctx0" brushRef="#br0" timeOffset="35963.75">23491 9278 6489 0,'0'0'1096'0,"0"0"-240"0,0 0-136 15,0 0-351-15,0 0 143 32,0 0-128-32,0 0-136 0,0 0-248 15,-8 0-240-15,8 12 240 16,0 8 0-16,0-3 56 0,0 7 64 16,0-7-112-16,8 0-16 15,16-14 24-15,11-3 88 47,18 0 776-47,18-23-264 0,9-11-336 16,3-7-72-16,-3-5-192 15,-8 0 120-15,-9 5-136 0,-11 2-96 16,-7 4-136-16,-2 3-544 16,-3 10-280-16,0 7-313 0,20 2 9 15,-13 4-416-15,-2 5-2585 0</inkml:trace>
  <inkml:trace contextRef="#ctx0" brushRef="#br0" timeOffset="36431.1">24766 9077 6121 0,'0'0'1480'31,"0"0"-744"-31,0 0-432 0,0 0-296 16,0 0 72-16,0 0 200 15,0 0-128-15,0 0-72 0,-20 32 337 32,20-16 143-32,-4 3-144 15,0 3-184-15,4-2-144 16,0 1 56-16,0 2-144 0,0-4 120 15,0 3-24-15,4-7-88 16,8 2-16-16,4-1 16 16,1-11-8-16,10-2 120 0,9-3-112 15,8 0 224-15,12-17 24 16,7-19-152 0,12-8 24-16,-2-4-128 15,2 0-8-15,-11-3-80 16,0 4 64-16,-16 5 24 0,-4 8 8 15,-17 6-8-15,1 5 120 0,-8 4-120 16,-12 6 0 0,5 7-56-16,-9 3-96 15,-4-1-392-15,7 4-904 16,-3 0-1065-16,0 0 41 0</inkml:trace>
  <inkml:trace contextRef="#ctx0" brushRef="#br0" timeOffset="37447.19">26158 9251 4672 0,'0'0'1353'16,"0"0"-129"-16,0 0-424 0,0 0-48 0,0 0 161 31,0 0 63-31,0 0-184 16,-45-34-376-16,45 34-344 0,-4 0-72 15,4 0-256-15,0 15 88 16,0 11 168-16,0 6 0 0,0 5 104 16,0-1-32-16,0 0-64 15,8-9-16-15,12-8-48 0,16-9 56 32,8-10 72-32,39-7 400 15,1-21-40-15,21-17-304 16,2-8-112-16,-16-5 96 0,9-3-104 15,-12-2 72-15,-8 3 16 32,-17 6-96-32,-11 13-72 0,-12 6-88 15,-12 13-880-15,0 9-144 16,8 13-353-16,-8 0-15 16,-4 0-1441-16</inkml:trace>
  <inkml:trace contextRef="#ctx0" brushRef="#br0" timeOffset="38245.48">27867 9150 6481 0,'0'0'1280'0,"0"0"-728"0,0 0-64 16,0-39-224-16,0 34 457 15,0-2 543-15,0 5-208 0,0-2-568 16,0 4-320-16,0 0-160 0,0 0-16 16,0 0-72-16,0 0-176 15,0 4 24-15,0 14 176 0,-7 11 56 16,-1 2 432-16,-5 11-248 15,6-1 0-15,-6 4-88 0,9-4-80 16,0-6 88-16,4-3-104 31,0-10 0-31,0-3 0 16,0-7 72-16,0-5-72 0,17-4 0 16,11-3 48-16,15-3 384 0,21-25 49 15,16-11-145-15,12-12-96 16,3-9-184-16,1-6 40 31,-5-4-88-31,-3-4 64 0,-8 5 0 31,-8-1-64-31,-13 10-8 16,-6 5 8-16,-14 11 48 0,-11 6-56 16,-8 13 0-16,-4 9 8 0,-5 9-16 15,10 1-680 1,-1 6-393-16,4 0-359 0,4 19-336 0,-9 3 175 15,-2-3-3360-15</inkml:trace>
  <inkml:trace contextRef="#ctx0" brushRef="#br0" timeOffset="44722.53">20556 8143 5577 0,'0'0'1296'16,"0"0"-720"-16,0 0-8 15,0 0-96-15,0 0 104 0,0-28 41 32,0 21-1-32,0 1 448 15,0-1-344-15,-7 2-160 0,3 1-248 16,0-1 248-16,-9 2-192 16,6-4-304-16,-10-3-48 0,2 3 225 15,-13-2-145-15,0 3 48 16,-8-4-136-16,-8 4 152 31,-7-4 72-31,-5 4-232 0,-4-1 0 16,0 5 16-16,-7-2 64 15,3-1 128-15,-12 5-120 0,-3 0-80 16,-9 0 80-16,-4 0-40 16,-3 0 8-16,-6 0 168 15,-2 0-168-15,4 0 8 0,-2 5 72 16,10 1-128-1,7 1 136 1,-3-4-136 0,7 4 40-16,-4 2 192 0,-4 1-232 15,0 3-8-15,-4-1 0 16,-3 5 8-16,-4 4-56 16,-5 4 0-16,-15 11 48 0,-21 5-32 0,-19 10 88 15,-9 9-56-15,12-3 0 16,13 0-64-16,23-3 64 0,17-6 0 15,15-7 0-15,20-7-8 16,1 5 32-16,-9 2-24 16,-16 14 0-1,-8 1 8-15,5 2-16 16,-1 2 8-16,0 4-40 0,-3 5-32 16,-5 4 24-16,0 10 48 15,1 2 8-15,-1 1 0 31,8 3 56-31,4 0-64 0,13 0-40 16,7 0 32-16,1 15-56 16,-1 24 64-16,-4 30 0 0,8 5-88 15,9-9 32-15,10-10 56 16,6-20 0-16,11 3-16 16,4 0 24-1,4-4-8-15,9-2 16 0,6-4 72 16,1 1-64-1,8 6-24-15,0 9 0 0,0-3-8 0,0 4 8 16,17-1 0-16,-6-5 16 16,6-2 56-16,-2 2-80 15,5 1 8-15,0-4 0 16,-4 1 40-16,-1 5 24 16,6 11-64-16,-10 11 0 15,6 5 8-15,-2-6-8 0,1 1 0 16,1-11 0-16,6-2-24 31,1 3 80-31,4-9-32 0,4 0-24 16,8-7 88-16,4 5-160 15,3 1 72-15,9-5-24 0,-4-16-48 16,-8-27 72-16,20 7 0 16,12 9 0-16,11 17 16 31,5-3-32-31,-12-30 16 0,-20-25 0 15,4-3 48-15,11 9-48 16,17 9 48-16,23 17-48 0,25 5 0 16,19 12-8-16,5-5 8 15,-13-5 0-15,-11-7-16 16,-20-19 32-16,-1-1-16 0,1-4 0 31,7-8 56-31,1 0-40 0,-1 1-16 16,0-4 0-16,-3 0-40 0,0 3 48 15,4-3-8-15,-5 3 72 16,1-5-64 0,-1-4 80-16,1-1-88 15,-1-2 0-15,5-1 0 16,-1-5 8-16,1 3-8 16,0-8 128-16,3-5-120 0,1-1 96 0,-1-2-56 15,0-3-40-15,2-4 112 31,2 1-112-31,-4-2-8 16,-3 2 16-16,0-5 56 0,-1 2-80 16,0-4 8-16,9-6 0 15,0-5 80-15,0-5-80 0,-1 0 8 16,5 0 16-16,-5 0 40 31,8-3-48-31,9-9-16 0,-4-7 0 16,7-3 8-16,-7-1 8 15,7-2-16-15,0 0 40 16,4 2-24-16,1 3 24 0,-4-1-40 16,-1-4 0-16,-3-1 0 15,3 4 0 1,4-7 0-16,1 1 56 16,4-7-56-16,2 0 0 15,6-3 0 1,-1-3 0-16,-3 2 32 15,-1-2-24-15,-3-3-8 16,-1 3 0 0,5-2 48-16,-9-1-32 15,4 0-16-15,-3-4 0 0,-1 2-40 0,1-6 56 32,-5-5-16-32,0-3 0 15,2-4 0-15,2-5 32 16,0-11-32-16,4-5 16 0,-6-4 8 15,-6-3-24-15,-4-4 0 16,0 3 0-16,-3-1 16 0,-4-5 56 16,-9-6-72-16,-7-6 0 15,-5-5 8-15,-3-5-8 0,4 0 8 16,-1-3 0-16,-8-3-8 16,1-3 56-16,-5-4-56 0,1-5 0 15,4 5-16-15,-5 5 16 16,2-8 0-16,2 3 8 15,-3-6 0-15,-9 4-16 0,-4-1-16 16,-3-2 24-16,-8-8-8 31,0 2 8-31,-9 2 0 0,-2 0 16 16,-2 10-16-16,-7-1 144 16,-4-2-144-16,-4-1 0 15,0 0-72-15,-8 8 40 0,-5-8 32 0,-3 0 0 16,-5-2 8-16,-2-7-16 15,-10 3 8-15,-2 3 0 16,-1 0 16 0,-5 0 0-16,-7 4-16 15,1-4 0-15,-9 7 0 0,0 2 0 16,0-5 0-16,0-7 0 16,-4 1-96 15,-9-5 104-31,-2 11-8 15,-5 3 0-15,-1 6 72 0,-2 3-32 16,-1 0-40-16,0 7-24 16,-4 2-40-16,4 4 64 0,-8 6 0 15,0-3-8-15,0 3 80 16,4 13-96-16,0 17 24 16,4 15-24-16,-3 5-32 0,-9-5 56 15,-8-4 0-15,-4-9-8 16,-7 10 16-16,-1 3 0 0,-4 9-8 31,4 0 0-31,-4 6-40 16,-3 1 48-16,3 2-8 0,-4 7 0 15,-3 1 48-15,-6 2-56 16,2 4 8 0,-9 3 0-16,-4-2-16 15,-4 5 16-15,1 0 0 16,-4 3 0-1,-10 3 0-15,-18-2-8 16,-24 2 8-16,-21-4 0 0,-3 5-24 16,7 5 24-16,8 0 0 15,13 6 0-15,-5 1 8 0,-7 1-8 16,-4 2 0-16,3 0 0 0,-7 0 8 16,0 0-8-16,-5 0 0 15,4 0 0-15,1 2 8 0,12-2 16 16,-9 3-24-16,1-3-48 15,-9 7 40-15,-7 0 16 16,-5 3-8-16,-7 5 0 0,-9-2 72 31,-3 3-80-31,-5 0 8 0,2 0-40 16,-10 0-16-16,1 3 56 16,-4-4 0-16,-5 2 40 15,1 1 24-15,-8 5-56 0,3-1-8 16,-10 0-8-16,2 7-56 31,1-7 72-31,-4 4-8 0,8-5 0 16,0 1 56-16,3-5-48 15,5 1-8-15,0-4-64 16,3 1 56-16,1 2 16 0,3-6 16 0,6 6-24 16,2-2 40-1,1-2-48 1,7 0 8-16,5-4 0 0,8 2-56 15,8-3 32-15,11 1 24 16,12 2 8-16,25-9 56 16,35 5-64-16,20-7 0 0,12 7 0 15,1-5-48 1,-1 2 40 0,0 1-616-16,21 5-720 0,11-6-785 0,20 5-575 15,4 0-1-15,0-9-4288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6:28.684"/>
    </inkml:context>
    <inkml:brush xml:id="br0">
      <inkml:brushProperty name="width" value="0.05292" units="cm"/>
      <inkml:brushProperty name="height" value="0.05292" units="cm"/>
      <inkml:brushProperty name="color" value="#FF0000"/>
    </inkml:brush>
  </inkml:definitions>
  <inkml:trace contextRef="#ctx0" brushRef="#br0">20401 15055 3744 0,'0'0'1177'16,"0"0"-737"0,0 0-280-16,0 0-80 15,0 0 32-15,0 0 320 0,0 0-40 16,0 0-184-16,0 0 0 0,0 0 0 16,0 0-152-16,0 7 8 15,0 0-64 1,0-1 0-16,0-1-16 15,0-1-384-15,0-4-512 16,0 0-617-16,4 0-423 0</inkml:trace>
  <inkml:trace contextRef="#ctx0" brushRef="#br0" timeOffset="2405.29">2893 12944 3632 0,'0'0'928'15,"0"0"-639"-15,0 0 295 0,0 0 552 0,20-44-168 16,-16 31-312-16,0 4-8 15,0-1 353-15,1 1-73 16,-5 2 80-16,0 1-296 16,0 3 240-1,0 3 65-15,0-4-65 16,0 4-240-16,0 0-32 0,0 0-152 16,0 0-168-16,-9 0-224 15,-10 0-120 1,-9 11 32-16,-13 14-48 0,-10 12 0 15,-9 17 0-15,1 9-48 16,-1 12 96-16,4 0-40 16,4 1 112-1,16 0-16-15,0-3-40 32,16-2-16-32,8-5 72 15,9-6-112-15,3-6-8 0,0-3 8 16,19-7-8-16,9-5 0 15,12-11 8-15,4-3-8 0,8-9 0 16,8-9-104-16,3-7-248 16,5 0-336-16,27-23-664 15,-18-5-1113-15,-17-4-2232 0</inkml:trace>
  <inkml:trace contextRef="#ctx0" brushRef="#br0" timeOffset="2765.96">3093 13427 10418 0,'0'0'2064'16,"0"0"-952"-1,0 0-599-15,0 0 223 16,0 0 344-16,0 0-296 0,-124 54-488 0,112-26-160 16,0 4 128-1,8 3-88-15,4 1-48 0,0 1-48 16,0 1-80-16,4 0 16 0,13-9-8 15,2-4 0-15,9-3 24 16,0-12-16-16,8-7-16 0,-1-3 8 16,6-6-8-16,-9-23 0 31,0-5-72-31,-13-7-56 0,-7-5 120 16,-12 2 0-16,0 3 8 15,-12 5 0-15,-11 4 0 0,-5 8 0 16,4 5-16-16,-1 7-32 15,14 2-184-15,3 6-280 16,8 1-960-16,8 3-2921 0,7-3-368 0</inkml:trace>
  <inkml:trace contextRef="#ctx0" brushRef="#br0" timeOffset="3386.51">3416 13544 7153 0,'0'0'2128'0,"0"0"-1367"16,0 0-425-16,0 0 1152 0,0 0 192 15,0 0-335-15,0 0-385 16,0 0-232 0,-48 27-40-16,44-27-224 15,-4-5-168-15,0-10-56 0,-4-11-112 16,8-6-120-16,4-9 32 15,0-3-40-15,0-1-8 0,20 8 8 16,0 4-48-16,4 11 40 16,4 6-48-16,0 10-64 0,4 6 72 31,3 0-32-31,-3 16 8 16,4 19 48-16,-4 3-32 15,-4 10 56-15,-8 6-8 0,-8-3 8 16,-5-5-8-16,-7-7 16 31,0-10-8-31,0-8 8 0,0-7 40 31,0-5 32-31,-4-9-16 16,1 0 16-16,-1 0 96 0,0-13-32 16,-4-18-144-16,8-37-224 15,0-1-16-15,0-17 56 16,4-3-312-1,15 19 0-15,5 1 232 0,-3 19 248 16,-1 18 16-16,-1 12-8 16,2 17-160-16,-1 3 24 0,3 6 144 15,1 23 0-15,4 5 192 16,-4 7-120-16,-5 1 16 16,2 3-24-16,-9-1-56 0,-4 0 72 15,0-3 48-15,-4 2-104 0,-1-11-24 16,-3-11-272-16,0-4-200 15,0-17-848-15,0-20-585 0,0-18-2080 16</inkml:trace>
  <inkml:trace contextRef="#ctx0" brushRef="#br0" timeOffset="3592.68">4129 12726 13794 0,'0'0'2241'0,"0"0"-2001"0,0 0-192 31,0 0 248-31,4 129 104 16,4-72-96-16,4 7-64 15,0 3-120-15,4-1-56 0,-8 4 0 16,4 0-16-16,-4-3 16 16,0-4-64-1,-4-12-408-15,-4-13-424 0,0-15-1264 16,0-23-2241-16</inkml:trace>
  <inkml:trace contextRef="#ctx0" brushRef="#br0" timeOffset="4152.02">4062 13141 10842 0,'0'0'2264'16,"0"0"-775"-16,0 0-753 15,0 0-440-15,-13-25 120 16,18 15-280-16,22-6-128 15,6-2-16-15,14-8-80 0,1 1-464 16,3-1-912-16,2-3-265 0,-1 4-279 16,-13 3 687-16,-3 3 977 15,-8 3 144-15,-12 3 200 16,-8 6 176-16,-8 2 769 0,0 5 975 16,0 0-48-16,-16 0-983 31,-8 0-169-31,0 5 160 0,0 18-376 15,-4 6-160-15,4 6-112 16,5 9 40-16,2 1-8 31,14 2-176-31,-1 0-16 0,4-8-72 16,0-2-8-16,15-8 8 16,5-10 0-16,5-9 0 0,-1-7 0 15,4-3 0 1,0-16-136-16,-1-18-128 15,1-14-304-15,-8-9-280 16,-4-1 80-16,-8 4 336 0,0 10 256 16,-8 12 176-16,0 9 360 15,0 14 528-15,0 6-32 0,0 3-416 16,0 0-440-16,0 12-112 0,7 15 112 16,6 7 120-16,-5 4-8 15,3 7-48-15,6-4-64 0,-10 1 104 31,6-8-96-31,-5 1-8 16,3-6-392-16,9-20-744 0,-8-9-873 16,4 0-783-16</inkml:trace>
  <inkml:trace contextRef="#ctx0" brushRef="#br0" timeOffset="4351.82">4807 12642 11202 0,'0'0'4537'0,"0"0"-3745"16,0 0-792-16,0 0 0 0,0 0 168 16,0 147-80-16,0-97 40 31,0 7-80-31,0 1 0 0,12-1-40 16,-4-6 24-16,3-4-32 15,2-9-576-15,-1-16-1040 0,-5-12-873 16,-7-10-431-16</inkml:trace>
  <inkml:trace contextRef="#ctx0" brushRef="#br0" timeOffset="4488.82">4747 12547 8145 0,'0'0'4097'16,"0"0"-2280"-16,0 0-961 15,0 0-384-15,0 0-288 0,0 0-184 16,0 0-1296-16,28-98-1641 15,4 98-3616-15</inkml:trace>
  <inkml:trace contextRef="#ctx0" brushRef="#br0" timeOffset="5235.1">5162 13113 7697 0,'0'0'1849'0,"0"0"-1017"16,0 0 600-16,0 0 720 31,0 0-231-31,0 0-1017 0,0 0-648 16,0 0-8-16,-52-84-112 16,52 43-48-16,0-6-80 15,0 2 48-15,0 8-56 0,12 8 0 0,0 3 0 16,4 14-56-1,3 9-56 1,9 3 0-16,0 0-24 0,8 15 128 16,-4 11-56-16,0 8 64 15,-4 2 8-15,-8 3-8 16,0-5-64-16,-8-9-56 0,-8-2-8 16,0-11 48-1,4-9-96-15,-4-3 176 16,0-10 48-16,4-24 56 15,3-14-104-15,2-12-8 0,2-3-32 16,2-4 32-16,-10 16 8 16,6 10 0-16,-5 12 16 0,-1 13-8 15,-3 7 120-15,0 9-128 32,1 0 0-32,3 0-200 0,3 2 72 15,6 11 112-15,-2 6 16 16,5 1 0-16,1 2 16 0,2-3 24 15,5-3-32-15,0-4-8 32,3-2 8-32,-3-7 40 15,0-3-40-15,0 0 80 0,4-18 32 16,-4-15 24-16,0-5-64 16,-4-9 40-16,-8-7-112 0,-9-3 56 0,-2 3-16 15,-5 6-48 1,0 16-56-1,-24 10 40-15,-4 13 8 16,-4 9-136-16,4 9 96 0,0 19 48 16,4 14-64-16,9 5 56 15,11 4-40-15,4 0 40 0,0-3 0 16,8-10 0 0,16-6-48-16,-1-7 48 15,9-6 0-15,8-12-32 16,20-7-496-16,-9-14-1961 0,-10-11-4304 15</inkml:trace>
  <inkml:trace contextRef="#ctx0" brushRef="#br0" timeOffset="5549.53">6198 12273 12378 0,'0'0'3081'0,"0"0"-2273"16,0 0-808-16,0 0-136 15,0 0-24-15,0 0 160 32,0 0 104-32,72 144-32 0,-52-89 16 15,-8-2-24-15,4-2-56 16,-9-10 80-16,-2-9-80 0,-5-16 64 16,0-10 72-16,0-6 432 15,0-9 288 1,0-23-416-16,0-12-376 15,-5-10-16-15,5-6-40 0,0 5-16 16,0 11-8-16,5 6-152 16,7 13-296-16,12 8-616 0,-5 11-1320 15,-2 3-2377-15</inkml:trace>
  <inkml:trace contextRef="#ctx0" brushRef="#br0" timeOffset="5739.48">6589 12280 8649 0,'0'0'3209'0,"0"0"-2337"16,0 0-296-16,0 0 473 31,0 0 95-31,4 131-112 16,-4-77-728-16,3 2-184 0,1-4-56 31,5-4-64-31,-5-11-48 0,0-5-592 16,-4-13-832-16,0-19-945 15,0-12-79-15,0-17-3970 0</inkml:trace>
  <inkml:trace contextRef="#ctx0" brushRef="#br0" timeOffset="5854.39">6533 12303 7513 0,'0'0'3881'0,"0"0"-2721"16,0 0 593-16,0 0-753 16,0 0-304-16,0 0-392 15,0 0-304 1,-32-95-704-16,40 95-1521 0,0 0-2024 15</inkml:trace>
  <inkml:trace contextRef="#ctx0" brushRef="#br0" timeOffset="6633.07">6768 12179 12698 0,'0'0'2409'0,"0"0"-1185"0,0 0-112 32,0 0-432-32,0 0-112 0,0 0-447 15,0 0-121-15,28-32-169 16,19 16 89-16,13 7-64 0,5-1-152 16,-14 4 16-16,-7 6 80 31,-12 0 64-31,-12 0-48 15,-8 16 32-15,-12 12 16 0,0 11 120 16,-16 5 16-16,-16 10 0 16,0-2 16-16,-4-3 80 0,8-4-48 15,8-6 0-15,9-7 32 16,7-11-24-16,4-1-56 16,0-11-48-1,11 1 48-15,21-10 0 0,5 0 8 16,14-10 112-16,5-16-120 15,8-5-72-15,-1-11-248 16,1-2-8-16,-12-1-88 16,-9 1-24-1,-6 2 272-15,-18 8 168 16,-10 9 64-16,-9 2 392 0,0 10-112 16,-5 4 208-16,-14 5-120 15,-5 4-360-15,-8 0 80 0,4 17 8 16,0 2-72-16,8 9-16 0,4 7-72 31,12-3 8-31,4-3-16 16,0 2-32-1,12-6-32-15,8-2 72 16,4-8 8-16,0-8 88 16,7-7-96-16,2 0 8 0,-1-19-8 15,0-15-224-15,-4-11-216 16,-5-3 192-16,-3-6 88 0,-3 3 40 15,-13 10 112-15,-1 12 8 16,1 7 160-16,-4 12 272 16,0 8-104-16,0 2-272 0,4 2-56 15,4 18-160-15,1 11 160 16,2 5 96 0,6 5 0-16,-2 1-88 15,1-1 56-15,0-7-8 16,0-3-56-16,4-11-344 0,0-8-560 15,12-17-448-15,-4-22-633 16,-4-10-5232 0</inkml:trace>
  <inkml:trace contextRef="#ctx0" brushRef="#br0" timeOffset="6825.66">7913 11636 12858 0,'0'0'2793'0,"0"0"-2289"15,0 0-496-15,0 0 728 16,0 106-88-16,0-47-360 0,3 8-112 16,13 2-104-16,0-5-24 15,5 3-48-15,-6-9-40 0,-7-5-456 16,-4 1-600-16,-4-14-1232 31,0-10-3050-31</inkml:trace>
  <inkml:trace contextRef="#ctx0" brushRef="#br0" timeOffset="7012.84">7857 12085 7209 0,'0'0'7234'16,"0"0"-5386"-1,0 0-1232-15,0 0-296 16,0 0-120-16,7-24-200 0,21 14 0 15,12-4 0-15,0-4-424 16,4 4-1200-16,-5-15-1145 0,-2 0-1184 16,-18 7-1816-16</inkml:trace>
  <inkml:trace contextRef="#ctx0" brushRef="#br0" timeOffset="7182.63">8135 11846 2496 0,'0'0'4369'16,"0"0"-1488"0,0 0 79-16,0 0-535 15,0 0-897-15,0 0-776 16,0 0-480-16,0 0-264 0,0 0 48 15,0 70 144-15,0-20 0 16,12-2-152-16,-3-4-32 0,-2 0 88 16,5-3-104-16,1-8-248 15,-6-11-592-15,5-6-816 16,0-19-961-16,4-19-655 0,-7-13-3234 0</inkml:trace>
  <inkml:trace contextRef="#ctx0" brushRef="#br0" timeOffset="7279.14">8235 11760 6513 0,'0'0'2280'15,"0"0"-727"-15,0 0 119 0,0 0-1056 16,0 0-616-16,0 0-336 31,0 0-1960-31,0 0-1 0</inkml:trace>
  <inkml:trace contextRef="#ctx0" brushRef="#br0" timeOffset="7981.45">8459 11792 10282 0,'0'0'2696'0,"0"0"-1728"0,0 0 561 16,0 0-49-16,-97 114-472 15,78-76-480-15,2 7-183 16,14-4-153-16,3 0-184 0,0-3 80 16,20-4-88-1,4-5-8-15,4-10-136 16,4-6-177-16,-4-13-87 0,-9 0-56 15,1-15-32-15,-12-20 176 16,-8-10-312-16,0-13-472 16,0-2-209-1,-11 1 313-15,-2 7 672 16,9 11 328-16,0 16 72 0,4 5 184 16,0 15-256-16,4 1-72 15,13 4-288-15,6 4-792 16,1 15-776-16,0 6-81 0,0 3 185 31,-9 1 952-31,2-3 872 16,-9-7 1432-16,-5-7 176 15,-3-5 233-15,0-4 727 0,0-3-63 16,0 0-513-16,0-10-576 16,-7-15-928-16,3-7-287 0,0-12-49 15,4-8-144 1,0 5 40-16,0 0-48 15,12 11-8-15,4 8 8 16,3 18-80-16,2 10-40 0,3 7-1 16,0 31-71-16,-1 10 120 15,1 12-40-15,-4 7 64 16,0-7 48-16,-8-6 0 16,-4-16 0-16,0-13 0 15,-5-9 0-15,2-12 8 16,-5-4 160-16,8-17 56 0,0-20-47 15,8-20-177-15,3-14-48 16,9-1 48 15,0-2-145-31,0 18 73 16,-3 18 72-16,-5 15-72 16,-5 20-24-16,2 3-104 0,6 23 120 15,1 21 72-15,-4 13 8 16,-16 54-176-16,-4-19-880 0,0-6-2009 15</inkml:trace>
  <inkml:trace contextRef="#ctx0" brushRef="#br0" timeOffset="8730.79">4911 13976 9089 0,'0'0'3849'15,"0"0"-2873"-15,0 0 9 0,0 0 407 16,0 0-296-16,-28-29-624 15,28 29-472-15,0 13-8 0,0 19 8 16,0 16 184-16,0 12-24 16,0 10-32-16,4 6-56 0,0 0-72 31,-1-3 48-31,-3-2-48 16,0-8 48-16,4-3-48 0,-4-16 0 15,0-15-472-15,0-29-712 16,0-12-2953-16,0-27-6945 0</inkml:trace>
  <inkml:trace contextRef="#ctx0" brushRef="#br0" timeOffset="8963.75">4735 14125 13794 0,'0'0'2649'16,"0"0"-1857"-16,0 0-192 0,0 0-248 15,0 0-264-15,0 0-88 32,124-114-8-17,-65 79-40-15,13 0 48 16,-7 6 0-16,-2 4-8 16,-3 6-448-16,-17 6-320 0,-7 4-416 15,-12 9-208-15,-24 3-545 0,0 13-519 16,0 6 55-16</inkml:trace>
  <inkml:trace contextRef="#ctx0" brushRef="#br0" timeOffset="9163.93">4935 14309 7177 0,'0'0'1992'0,"0"0"-1519"0,0 0 407 31,0 0 552-31,0 0 208 16,0 0-471-16,151-47-417 0,-96 18-296 15,5-6-176-15,0 3-152 32,9 3-80-32,-6 1-48 15,9 10-1328-15,-16 4-2737 0,-21 14-3025 0</inkml:trace>
  <inkml:trace contextRef="#ctx0" brushRef="#br0" timeOffset="9339.62">5027 14776 10594 0,'0'0'1624'16,"0"0"-1360"-16,0 0 272 15,0 0 665-15,0 0-145 0,0 0-208 16,135-60-328-16,-68 12-304 16,17-9-216-1,24-19-344-15,-16 12-2769 16,-28 7-8129-16</inkml:trace>
  <inkml:trace contextRef="#ctx0" brushRef="#br0" timeOffset="9930.17">5700 14449 9161 0,'0'0'2337'0,"0"0"-1561"0,0 0 600 16,0 0 297-16,0 0-409 15,0 0-512-15,0 0-384 16,0 0-192-16,-67-35-128 0,67-6-48 31,0-3 0-31,0-8 0 16,3 4 0-16,9 7 0 0,4 7 0 16,4 5-8-16,4 9-32 15,4 11-32-15,0 6-32 16,4 3-24-1,-1 7 56-15,1 18 0 0,-4 4 64 16,0 9-40-16,-7-1 80 16,-10 2-32-16,-3 0 48 0,-8-8-40 15,0-3 56-15,0-3 8 16,0-8-8 0,-12-5 40-16,5-7-24 15,-6-5 72-15,1 0 168 0,0-24-184 16,0-18-136-16,8-10-160 15,4-15-16-15,0-3-8 0,16 5 64 16,4 15 56-16,4 9 64 31,4 13 8-31,0 12 40 0,4 9-48 16,4 7-56-16,3 0 0 31,1 19 48-31,0 7 8 0,0 6 72 16,-8 5-64-16,-4 2 0 15,-12 2 40-15,-8-3 16 16,-8-4 16-16,0-1 40 0,0-11-16 31,0-6-104-31,-8-7-56 16,3-9-464-16,1-12-1072 0,4-10-5898 0</inkml:trace>
  <inkml:trace contextRef="#ctx0" brushRef="#br0" timeOffset="10463.51">6740 13855 12050 0,'0'0'2921'16,"0"0"-1817"-16,0 0 32 0,0 0-416 15,0 0-32-15,-88-41-175 16,68 41-377-16,-7 9 0 0,-1 17 8 15,4 12-16-15,0 4-56 32,0 8-16-32,8-2 32 0,12 0-88 15,4-7-8-15,0-3 0 16,12-9-40-16,8-11 48 0,3-5-16 16,10-13-152-16,3 0 32 15,4-29-56-15,-5-9-56 31,-7-9 80-31,-4-1-8 0,-8 7 87 16,-8 9 89-16,-8 11 0 16,0 10 321-16,0 8 151 0,0 3-296 15,0 16-176-15,0 35-256 32,8 43 248-32,8 44 8 15,4 17 48-15,4-15 0 0,-9-38-40 0,-6-39-8 16,-5-12 8-16,-4-4 0 15,0-2 56-15,-4-1-64 0,-12-15 96 16,-12-16 24-16,0-13 80 16,-8 0-72-16,0-32-40 15,1-13-88-15,7-12 0 16,4-4 0-16,12-4-184 16,12-3-72-16,0-1-248 15,47-24-377-15,2 17-663 0,-10 10-3185 16</inkml:trace>
  <inkml:trace contextRef="#ctx0" brushRef="#br0" timeOffset="10718.84">7075 13880 13170 0,'0'0'3009'0,"0"0"-2065"0,0 0-208 31,0 0-112-31,0 0-472 16,0 0-152-16,0 0 0 16,20 121 0-16,-16-58 64 0,8 2-7 15,-8-2-9-15,4-9-48 16,0-6-201 0,-4-17-311-16,-4-11-336 15,0-15-752-15,0-23 400 0,0-24-521 16,-12-8-6681-16</inkml:trace>
  <inkml:trace contextRef="#ctx0" brushRef="#br0" timeOffset="10831.06">7028 13675 8953 0,'0'0'240'0,"0"0"-240"0,0 0-2496 15</inkml:trace>
  <inkml:trace contextRef="#ctx0" brushRef="#br0" timeOffset="11495.41">7286 13995 9378 0,'0'0'3176'16,"0"0"-1095"-16,0 0-361 0,0 0-672 31,0 0-192-31,0 0-424 0,-56-127-311 16,56 93-65-16,0 1-48 15,13 8-16-15,-2 6 8 16,6 9-96-16,2 8 88 0,1 2-129 16,0 9 49-16,4 19 16 15,0 13 56-15,-8 14 16 0,4 2-40 16,-8 3 40 0,-4 0 0-1,0-15-16-15,-4-13-40 16,-4-13 56-16,0-10 0 0,0-9 72 0,0 0 24 15,0 0 56 1,0-9 81 0,0-17-161-16,8-8-72 0,4-7-72 15,-1-5-48-15,2 9 39 16,-2 5 17-16,2 13-24 16,-1 9 80-16,-9 7-64 0,5 3-24 0,1 0-32 31,-5 0 0-31,7 13 120 15,1 2 0-15,4-2-32 0,5 1 40 32,-6-5 0-32,9-4 0 15,-4-5 8-15,8 0-8 0,-4 0 8 16,0-14 0-16,4-13-8 16,0-7 0-16,0-8 0 0,-4-8 0 15,-5-1 8-15,-3 1-8 16,-12-5 8-16,0 11 0 15,-4 10 0-15,0 7 96 0,-15 15 112 16,-6 12-8-16,-3 0-144 47,0 22-64-47,5 19-8 0,6 10-80 16,9 7 24-16,4-3 64 15,0 3-8-15,13-10 8 16,2-4 0-16,13-12-48 0,-3-3-296 15,18 0-568-15,-7-10-1424 0,-3-7-2825 16</inkml:trace>
  <inkml:trace contextRef="#ctx0" brushRef="#br0" timeOffset="11911.84">4898 15618 15491 0,'0'0'2576'0,"-115"56"-1911"0,67-30-441 16,20-10-80-16,28-10 240 15,17-6-136-15,62-15-240 16,92-46 56-16,104-47 112 0,60-28-104 15,48-14-24-15,-12 5 0 16,-36 11-48-16,-8 4 56 0,-29 3-56 31,-27 12-72-31,-28 11 72 16,-43 12-40-16,-56 25 40 31,-56 23 8-31,-45 18-8 0,-27 13 8 0,-4 4 88 16,-8 3 472-16,-4 2 504 15,0 4-424-15,-4 0-576 0,-8 0-72 16,0 0-624-16,0 0-480 16,-8 17-560-16,5 5-1129 15,-6-13-5713-15</inkml:trace>
  <inkml:trace contextRef="#ctx0" brushRef="#br0" timeOffset="15459.89">23781 16770 776 0,'0'0'1384'0,"0"0"-1384"16,0 0-96-16,0 0-1864 0</inkml:trace>
  <inkml:trace contextRef="#ctx0" brushRef="#br0" timeOffset="15556.63">23570 16672 1176 0,'0'0'1008'0,"0"0"-512"15,0 0-376-15,0 0-112 0,-135-74-16 16,107 49-360-16,7 0-96 0</inkml:trace>
  <inkml:trace contextRef="#ctx0" brushRef="#br0" timeOffset="16406.99">23686 16612 8465 0,'0'0'1713'0,"0"0"-681"15,0 0 80-15,0 0 0 16,0 0 313-16,-32-64-33 0,32 61-688 16,0 3-376-16,0 0-328 15,4 12-56-15,12 24-120 0,12 24 176 0,4 28 376 16,4 5-192-16,-5 5-8 15,1 1-16-15,-12-19-104 16,5-5-8 0,-10-12-40-16,-7-18 40 15,4-16 32-15,-12-21-80 16,0-8 0-16,-4-15 0 0,-27-48-176 16,-10-49-1120-16,-2-39-16 15,11-19 488-15,8 31-17 0,24 34 185 16,0 49 656-16,11 10 256 15,21 5 288-15,12 3-71 16,20 13-145-16,4 18-112 0,8 7 48 31,3 45-248-31,-7 16 120 16,-8 15-72-16,-17 9 16 0,-19 11-48 16,-28-7 80-16,0-4 16 15,-43-5 96-15,-17-11-24 16,-7-7-16-1,-6-19-72-15,6-14 0 0,7-14-8 16,16-15-104-16,20 0-240 16,24-34-736-16,28-5-1761 0,8-2-1960 15</inkml:trace>
  <inkml:trace contextRef="#ctx0" brushRef="#br0" timeOffset="16772.28">24531 16830 11042 0,'0'0'2632'31,"0"0"-1639"-31,0 0-457 16,0 0 528-16,0 0-104 0,0 0-352 15,-80 89-296-15,76-54-88 16,4 6-104-16,0 4-16 0,16-1-56 15,16-3-48-15,8-5 48 16,8-8-32-16,-1-15 41 31,5-10-57-31,-7-3-8 0,-10-25 0 16,-7-17-57 0,-12-9-7-1,-16-3 64-15,0 1 8 0,-19-1-16 0,-18 9-48 16,-3 7 8-16,5 10 56 15,-1 8 0-15,12 11-48 16,7 2-120-16,10 5-256 0,10-8-936 16,18 1-3209-16,11-8-360 15</inkml:trace>
  <inkml:trace contextRef="#ctx0" brushRef="#br0" timeOffset="16984.91">25037 16580 9418 0,'0'0'4825'0,"0"0"-3665"0,0 0-264 15,0 0-200-15,0 0-72 0,0 0-200 16,0 0-32-16,-127 82-176 16,111-34-15-16,4 5-1 15,12 4-136-15,0 4 16 0,12-3-64 16,12-7-8-16,11-10 48 0,5-7-56 16,4-12-88-16,0-15-152 15,8-7-297-15,15-35-351 31,-11-13-1184-31,-16-9-3201 0</inkml:trace>
  <inkml:trace contextRef="#ctx0" brushRef="#br0" timeOffset="17489.04">25228 16399 3672 0,'0'0'11291'0,"0"0"-9179"0,0 0-1480 16,0 0-608-16,0 0 88 0,0 0 64 15,-28 129 192-15,45-49-224 16,2 6-72-16,1-1-64 0,-3-8 64 16,-2-4-23-16,-7-12-41 15,-4-18-8 1,-4-14 0-16,0-12 0 16,0-17 40-16,0-10-40 0,-8-26-121 15,4-17-143-15,4-8 136 16,0-2 120-16,24 2-40 0,4 11 0 15,0 9 48-15,4 15-48 16,-8 10 0-16,8 16 40 16,-9 0-112-16,5 19 64 0,-7 13 8 15,-10 6 0-15,2 6 48 16,-9-2 0-16,-4-8 0 0,0-5 8 16,0-10-8-16,7-6 8 31,1-6-8-31,8-7-40 0,8 0 40 15,8-4 48-15,8-19 16 16,-1-8 16-16,6-7-72 0,-9-3 0 16,-8 0 80-16,-13 6-80 15,-6 6 0-15,-9 1 88 32,0 8 0-32,0 1-8 0,-4 4-80 15,-13-2-8-15,2-1 0 16,2-5-192-16,-7-9-280 0,1-44-1024 0,-1 7-1313 15,-1-8-3536-15</inkml:trace>
  <inkml:trace contextRef="#ctx0" brushRef="#br0" timeOffset="19237.79">22705 5464 5025 0,'0'0'872'0,"0"0"-568"0,0 0-88 31,0 0 456-31,0 0 784 16,0 0 329-16,0 0-185 31,0 0-488-31,0 0-360 0,0 0-127 0,0 0 263 15,24-98-8-15,-36 88-440 16,-7 0-368-16,-2 4 168 0,-7-7-184 16,-7 6 136-16,-5-1-56 15,-12 1-128-15,-4 1 72 16,-8 6-8-16,-7-3 0 0,-9 3 136 16,0 0-88-1,-3 0 0-15,-9 9 32 16,0 6-152-16,1 5 88 0,-1 6-32 15,-1 5-48-15,10 5 128 16,-4 8-136-16,7 7 56 16,-8 2 24-16,5 11-32 0,-9 2 0 31,0 5-40-31,-4 1 0 0,4 1 41 16,4 4-41-16,6 5-8 15,9-2 64-15,9 3-56 16,5 2-8-16,8 4 48 0,-2 16-48 15,9 19 0-15,8 15 0 16,17 10-80-16,10-9 72 0,9-13 0 31,13-16 8-31,15-3-8 16,4-1 0-16,11 8 8 16,5-3 8-16,12-2 0 0,-9-11 0 15,1-19 0-15,-7-21 8 16,6-2 16-1,13 7-24-15,40 13-16 0,40 14 0 16,34 5 8-16,18-7 16 16,-5-10-16-16,-12-2 8 15,-15-14 8-15,0-7-8 0,-1-1 56 16,-4-14-48 0,-3-9 32-16,3-16-48 15,1-13-8-15,-13-3 8 0,-7-10 48 16,-12-11-48-16,-5-8 0 31,-3 0 8-31,3-6 0 0,-3-6 40 31,-17 3-40-31,-15 0 40 16,-21 6-40-16,2-9 0 0,10-10 48 16,17-19-48-16,23-31 40 15,9-32-40-15,4-37 40 16,-9-17 16-16,-31 4-56 0,-28 13-8 31,-29 19 0-31,-18-2-8 16,-10 1 8-16,-7-1 0 0,0 1 0 15,-16 12 72-15,-7 4-72 16,-5 2 72-16,-4 4 104 16,0 0-120-1,-4 10-48-15,-4 18-8 16,4 22 48-16,1 23 96 0,-6 1-24 15,-23-14-120-15,-27-19 8 0,-37-26-8 16,-19 2 48-16,-9 0-32 16,13 21-8-16,7 19 112 15,21 20-48-15,11 12-72 0,21 12 24 16,15 7 32-16,4 6-40 16,-12-4-16-16,-8 5-56 0,-15-1 48 0,-1 10 8 15,1 6-8-15,-26 0 0 16,-21 12-56-16,-37 33 64 15,-13 9 0-15,1 12 0 0,11 4-120 32,52-17 72-32,25-4-56 15,31-15 96-15,16-8-88 0,0 6 88 16,-7 3 8-16,-1 2-96 16,12-5 24-16,13 1-104 0,19 4-368 15,11 5-505-15,13 22-1007 31,17-11-1793-31,3-8-5193 0</inkml:trace>
  <inkml:trace contextRef="#ctx0" brushRef="#br0" timeOffset="25217.27">22223 6324 4032 0,'0'0'0'16,"0"0"-520"-16</inkml:trace>
  <inkml:trace contextRef="#ctx0" brushRef="#br0" timeOffset="25416.06">22223 6324 3792 0,'108'-22'945'0,"-113"22"-577"15,1 2-368-15,4 3-729 16,0-5-719-16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37:29.796"/>
    </inkml:context>
    <inkml:brush xml:id="br0">
      <inkml:brushProperty name="width" value="0.05292" units="cm"/>
      <inkml:brushProperty name="height" value="0.05292" units="cm"/>
      <inkml:brushProperty name="color" value="#FF0000"/>
    </inkml:brush>
  </inkml:definitions>
  <inkml:trace contextRef="#ctx0" brushRef="#br0">18783 3930 1720 0,'0'0'1440'0,"0"0"-648"16,0 0 137-16,0 0-105 31,0 0-120-31,0 0-160 0,0 0-184 16,0 0 40-16,0 0-16 15,0 0-64-15,0 0 8 0,0 0-168 16,0 0-32-16,0 0-64 16,0 0-56-16,0 0-16 15,0 0-32-15,0 4-120 0,0 15 40 16,0 9 16-16,0 16 104 16,0 16 248-16,0 33-136 15,0 34 128-15,-4 35 169 0,4 19-121 16,0-6 96-16,0-20-96 15,4-24-112 1,8-5-56-16,-5-8-104 0,6-21 128 16,-5-17-136-16,-5-22 40 15,5-14 32-15,-3 1-80 16,-1-7 8-16,-4 0 112 0,0-16-120 16,0-10 0-1,0-5-72-15,0-4-528 16,-20-3-88-16,-8-13-633 0,-4-5-2583 15</inkml:trace>
  <inkml:trace contextRef="#ctx0" brushRef="#br0" timeOffset="284.39">18611 5632 3472 0,'0'0'1865'0,"0"0"-265"0,0 0-648 31,0 0-48-31,0 0-23 0,0 0-593 16,0 0-288-16,0 0-96 15,-67 17-8-15,74 8 56 16,14 0 8-16,11-3 40 0,7-5 64 15,5-12-56-15,4-5 96 32,-4 0-64-32,0-5-40 0,-5-18-64 15,-11-9-128-15,-8 0 48 16,-8 3 144-16,-8 5 120 16,-4 7 1016-16,0 14 224 0,0 3-496 15,-16 3-752-15,-4 29-112 16,-3 16 112-1,-10 15-48-15,10 7-8 0,3 0-56 16,12 0 0-16,8 5-664 16,4-10-904-16,7-23-1377 15</inkml:trace>
  <inkml:trace contextRef="#ctx0" brushRef="#br0" timeOffset="1083.06">22211 4267 2920 0,'0'0'2553'16,"0"0"-1177"-16,0 0-96 16,0 0-176-16,0 0-583 15,0 0 543-15,-20-72 96 0,16 65-32 16,4 7-448-16,0 0-648 31,0 0-32-31,0 21-336 0,0 20 208 16,-4 30 128-16,4 37 72 15,0 25 80-15,-4-3-24 16,4-27-40-16,0-28-16 0,0-20 32 0,0 5-96 16,0 6 121-1,0-3-121 1,0-11-16-16,0-22-305 0,0-13-1375 16,0-10-136-16,0-7 87 15</inkml:trace>
  <inkml:trace contextRef="#ctx0" brushRef="#br0" timeOffset="1398.16">21848 5051 8225 0,'0'0'1529'15,"0"0"-745"-15,0 0-432 16,0 0-352-16,0 0-8 16,0 0-56-16,0 0-216 0,12 0 232 31,32 0 48-31,11-6 96 15,18-7-88-15,2-9-8 0,1-10-384 32,-8-3-336-32,-5-3-65 15,-14 0 361-15,-10 3 152 0,-22 7 272 16,-6 12 352-16,-11 6 1345 16,0 10 23-16,0 0-776 15,-4 0-584-15,-12 22 0 0,-12 14-24 16,0 5-31-16,0 12-113 15,5 2-80-15,6-2-96 0,10 8-16 0,7 8-1041 16,0-12-1615-16,-4-18-5730 16</inkml:trace>
  <inkml:trace contextRef="#ctx0" brushRef="#br0" timeOffset="8444.09">3228 5533 4600 0,'0'-5'1121'0,"0"2"-593"15,0-4-120-15,0 7-88 0,0-2-72 16,0 2-56-16,0 0-96 16,0 0-96-16,0 0-40 15,0 9 16-15,0 12 24 0,0 2 240 0,0 2-8 31,0 1-24-31,9-7-128 16,14-9-64-16,14-8 120 0,18-2-40 16,13-12 168-16,39-33-32 15,29-21-128-15,-1-5-56 16,-15 6 32-16,-21 0-72 0,-22 12 32 16,-2-8-32-16,9 1 80 15,-24 6-88 1,-12 16 0-16,-16 6 0 15,-17 10 0-15,-11 9 57 16,0 4-17-16,-4 9-32 0,0 0-16 16,0 0-89-16,20 3-783 31,0 9 384-31,4 5-816 0</inkml:trace>
  <inkml:trace contextRef="#ctx0" brushRef="#br0" timeOffset="19248.93">11954 6788 3016 0,'0'0'1544'16,"0"-3"-759"-16,0 0-113 0,0-4-248 15,0 1-16-15,0 3 424 16,0-1 48-1,0 1-232-15,0 3-207 16,0 0-273-16,0 0 80 16,0 0-240-16,0 0 72 0,0 0-80 15,0 0 0-15,0 0-64 16,0 0-80-16,0 0-40 0,4 12 136 16,4 11 48-16,0 3 0 15,8 6 40 1,-4 3-32-1,4-4-8-15,4-2 0 0,-4-1 16 0,8-3-64 16,0-2 48-16,12-7 0 16,7-3 8-16,13-11-8 15,40-2 80 1,31-31-8-16,41-33-72 16,8-18 120-16,-1-10-112 15,-16 0 80-15,-24 12-24 0,-23 8-56 16,-20 17 80-16,-28 14-88 0,-12 7 8 15,-1-2-64 1,-3 2 40-16,-8 4 16 16,-8 14 24-16,-20 8 32 15,-4 4-48-15,-8 1 200 16,0 3 280-16,0 0-48 0,0 0-320 16,0 0-72-16,0 0-48 0,4 0-400 31,28 0-1192-31,-1 0 135 15,1 0-575-15</inkml:trace>
  <inkml:trace contextRef="#ctx0" brushRef="#br0" timeOffset="19531.28">17970 6382 5801 0,'278'-90'0'16,"25"61"-56"-16,-95 29-272 16,-61 24-1561-16</inkml:trace>
  <inkml:trace contextRef="#ctx0" brushRef="#br0" timeOffset="21098.09">21656 6887 5977 0,'0'0'936'16,"0"0"-544"-16,0 0-248 0,0 0 48 15,0 0 208-15,0 0 400 32,-3-33-103-32,3 31-145 0,0-1-32 15,0-1-72-15,0 4-256 32,0 0 88-32,0 0-56 0,0 0-56 15,0 0 56-15,0 0-120 16,0 0-8-16,0 0-8 15,0 0-88-15,0 0 80 0,0 0 24 16,0 0 16 0,0-3 168-16,0 3-144 15,0 0 16-15,0 0-40 0,0 0-112 16,0 0 160-16,0 0-160 16,0 0 0-1,0 0 56-15,0 0-64 16,0 0 0-16,0 0 0 0,0 0 8 15,0 0-8-15,0 0 0 16,0 0-24 0,0 0-40-16,0 0 32 15,0 0-16-15,0 0 40 16,0 0-120-16,0 0 120 16,0 0-80-16,0 0 24 0,0 0 8 15,0 0 24-15,0 0 24 0,0 0-8 16,0 0-120-16,0 3 136 15,8 6 0-15,4 1 0 16,-4 6 0-16,4-4 0 0,0 7 0 16,-1 1 0-16,6 5-48 15,-6 3 40-15,2 8 8 0,-2 1-32 16,6 9 24-16,-6-3 8 16,1-1 0-16,0-3 8 15,4-12-8-15,8-4 56 0,-4-7-56 16,12-10 0-1,15-6 72-15,30-6-64 16,46-35 112-16,40-39 40 0,25-15-160 16,0-10 88-16,-14 3-88 15,-30 14 8 1,-8-1 72 0,-29 13-72-16,-19 18 48 0,-28 11-48 15,-4 5-8-15,0 0 48 16,0 1-48-16,-5 4 0 0,-11 8 48 15,-17 10-48-15,-6 4 8 0,-13 8 104 32,0 4-112-32,-4 3 192 15,0 0-79-15,0 0-17 0,0 0 24 32,0 0-120-32,0 0-240 0,16 0-785 15,-4-3-1927-15,0-1 639 0</inkml:trace>
  <inkml:trace contextRef="#ctx0" brushRef="#br0" timeOffset="25792.83">22370 7200 728 0,'0'0'3080'0,"0"0"-1623"0,0 0-961 15,0 0-208-15,0 0 176 16,0 0 160-16,0 0 0 0,0 0-176 31,0 0-168-31,0 0-72 16,0 0-208-16,0 0 8 15,0 0 40-15,0 0-40 0,0 0-16 16,0 0-48-16,0 0-200 0,4 0-88 16,8-12-1296-16,4-1-2737 0</inkml:trace>
  <inkml:trace contextRef="#ctx0" brushRef="#br0" timeOffset="32257.1">12337 8981 576 0,'0'0'1136'0,"0"0"-840"16,-36-31-192-16,24 18 0 15,0 4-8-15,0-4 64 0,4 7-88 16,1-4 352 0,-2 4-192-16,1 3-72 15,4-1-104-15,1 2 16 0,-1 2-72 16,4 0-56-16,0 0-680 0,0 0-376 15,0 0 512-15,0 0-40 16</inkml:trace>
  <inkml:trace contextRef="#ctx0" brushRef="#br0" timeOffset="33022.96">12337 8981 256 0,'-115'-97'1880'15,"115"97"-752"-15,0 0-400 16,0 0-160-16,0 0 105 0,0 0 7 16,-5 0-288-16,5 0-176 15,0 0 8-15,0 0-8 16,0 0 32-16,0 0-152 0,0 0-88 31,0 0 88-31,0 0-96 16,0 0 0-16,0 0 8 0,0 0 0 15,0 0 0-15,0 0-8 0,0 0 0 16,0 0-8-16,0 0 16 16,0 0-8-16,0 0 0 15,0 0-48 1,0 0 48-16,0 0-8 16,0 0-112-16,0 0 120 0,0 0-104 15,0 0 16-15,0 0 80 16,0 0-48-16,0 9 48 15,0 4 8-15,9 2 0 16,2 4 0-16,-3 1 8 16,1 5-8-16,2-3 8 15,1 0-8-15,0 0 8 0,-4 1-8 16,8 0-48-16,-4-9 32 16,4 3 16-16,4-5 0 0,4-5 8 31,4-4 144-31,11-3 24 15,6 0-96-15,2-6 56 16,17-17 272-16,-4-5-224 0,12-7-96 16,-1-9-40-16,1-1 24 15,8-6 56-15,0-6 8 0,-1 3-64 47,-7-6 88-47,0 6-152 16,-12 3 56-16,-8 10-56 15,-9 2-8 1,-7 11 128-16,-12 5-128 0,-8 9 0 16,-8 7 56-16,-4 3 56 15,-4 4 273-15,0 0 103 0,0 0-96 16,0 0 120-16,0 0-128 16,0 0-200-16,0 0 24 15,0 0-200-15,0 0 0 0,0 0-8 0,0 0-64 31,0 0-440-31,0 0-848 16,0 0-321-16,4 7 273 0,-4 2-240 16</inkml:trace>
  <inkml:trace contextRef="#ctx0" brushRef="#br0" timeOffset="43944.77">16108 6597 4424 0,'0'0'1401'31,"0"0"-769"-31,0 0-224 15,0 0-216-15,0 0 320 16,-32-89 480-16,28 74-456 0,0-2 273 0,4 5 143 16,-4 5 80-1,0 4-400 1,4 1-64-16,0 2-312 0,0 0-152 16,0 0-104-16,-4 0-200 15,4 5-112-15,0 21-48 0,0 6 360 16,0 16 48-16,8 9-40 0,0 2 112 15,-4 8-120-15,0 0 8 16,4 0 48 0,-8 3 16-16,4 3-72 15,0-3-456-15,3-7-880 16,21-12-433-16,-7-20-7 16,7-17-2953-16</inkml:trace>
  <inkml:trace contextRef="#ctx0" brushRef="#br0" timeOffset="44124.14">16371 6950 8121 0,'0'0'1216'0,"0"0"185"32,0 0-969-32,0 0-296 0,0 0-136 15,0-108-96-15,16 79 88 16,12-2 0-16,4 2-144 15,24-13-760-15,-13 8-849 0,-7 5-5080 0</inkml:trace>
  <inkml:trace contextRef="#ctx0" brushRef="#br0" timeOffset="44477.24">16825 6235 7465 0,'0'0'1240'16,"0"0"-1008"-16,0 0-232 16,0 0 0-16,0 0-24 0,128-9-160 15,-100 46 160-15,0 18 16 16,-4 27 8-16,-20 26 32 0,-4 1-32 31,0-15 112-31,0-17-104 16,-8-33-8-16,-4-6 72 0,7-6-72 15,2-16 0-15,3-13 56 16,0-3-48-16,0 0 0 0,3 0 0 31,22-12 176-31,6-10 257 16,10-13-233-16,10-4-200 16,1-5-8-16,0 3-88 0,4-1-425 15,4-15-311-15,-9 9-920 16,-15 4-4625-16</inkml:trace>
  <inkml:trace contextRef="#ctx0" brushRef="#br0" timeOffset="44923.14">17476 6074 3712 0,'0'0'2569'16,"0"0"-1497"-16,0 0-8 15,0 0-416-15,0 0-464 16,0 0-184-16,0 0-288 0,7-7 288 16,21 22-80-16,12 8 88 15,-1 0-8-15,6 2 8 0,-2 3 0 32,2-6 96-32,-10 1-104 31,-3-3-40-31,0-8 40 0,-4-7-544 15,-8-5 168-15,3 0-416 16,-2-12-776-16,-1-19-497 0,-9-8 1049 16,-3-2 1016-16,-8-3 160 15,0 5 1424-15,0 4 329 16,-8 10-561-16,1 9 312 0,-5 10 41 16,3 6-577-16,2 0-816 15,-5 22-312-15,-4 10-80 0,4 13-8 16,3 9 80-16,6-1-8 15,3 8-48 1,0-8-192-16,0 2-424 16,0 6-344-16,0-11-513 0,0-11-535 15</inkml:trace>
  <inkml:trace contextRef="#ctx0" brushRef="#br0" timeOffset="45307.94">15602 7735 10322 0,'0'0'1496'0,"0"0"-600"15,0 0-280-15,0 0-464 32,0 0-152-32,0 0-208 15,0 0 56-15,207-140 152 0,24 16 160 16,44-19-64-16,8-3-88 16,-28 16 32-16,-40 21-24 0,-23 20-16 15,-21 10 104-15,-15 13-56 16,-33 9 24-1,-31 12-72 1,-28 13-120-16,-16 3 16 0,0 0-336 16,-5 1-560-16,-7-4-384 15,-16 10-369 1,-16 10-1343-16</inkml:trace>
  <inkml:trace contextRef="#ctx0" brushRef="#br0" timeOffset="57812.58">17758 5692 4961 0,'-7'-9'896'0,"-2"-4"-376"0,-3 4 304 32,5-3-352-32,-1-2-160 15,-1 1 72-15,-2 1 112 0,3 2 153 16,-5 1-233-16,6 3 80 16,-5 2 64-16,-4 4-256 15,-9 0-216-15,-10 0-72 0,-9 7 88 31,-24 15-24-31,-7 3-8 0,-17 10-16 16,-24 4 32-16,-24 11-88 16,-15 1 8-16,-4 6 208 15,11-7-88-15,28-1 56 0,37-11-184 16,15-6 16-16,4 2 120 31,-27 21-128-31,-5 1 0 0,-7 12-8 16,-9 4 0-16,20-6-152 15,-7 8 152-15,11-4 64 16,16-6 24-16,12-7-88 0,16-4-16 16,5-5 8-16,11-3-32 15,8-1 32 1,4 1-96-16,7 2-8 0,9 1 104 16,0 5-56-16,0 5 56 15,0-5-48-15,13 1 56 16,6-2-56-16,5-5 24 0,4-3 32 0,4-2-8 31,8-4-32-31,8 0 40 16,8 0 0-16,8-4 8 0,7-2-8 15,13-2 8-15,4-5 48 16,7-2-24-16,1-9 16 16,-4 3-40-16,3-11-8 0,2-6 72 31,17 0-16-31,19-32-48 0,26-14 88 15,-19-6 24-15,-25 4-112 16,-28 7 104-16,-23 6 0 16,33-22-112-16,-2 3 0 0,12-16 0 15,1-6 72-15,-16 6-72 32,0-6 0-32,-13-4 72 0,-7 1-56 15,-8 3-16-15,-8-7 144 16,-9-5-144-16,1-1 0 15,-4-4 80 1,-4-1-24-16,-4-1-56 16,-4 2 0-16,-8 14 8 0,-13 5 56 15,-7 11-16-15,-4 6 16 0,0 5 320 16,-7 3-80-16,-18 1-87 16,-6-3-25-16,-9 6-144 15,-4 4-24-15,-7 4-16 0,-2 5-8 16,-3 3 0-1,0 10-64-15,0 6 8 16,-3 3-96-16,-5 10-273 0,0 0-87 16,1 10 16-16,-1 15-800 15,4 14 112-15,-20 24-321 16,20-5 105-16,5-8-3369 0</inkml:trace>
  <inkml:trace contextRef="#ctx0" brushRef="#br0" timeOffset="60942.31">6545 9214 4112 0,'0'0'793'16,"0"0"-361"-16,0 0-328 0,0 0 8 31,0-16 232-31,0 12 272 16,0 1-24-16,0 1-168 0,0 2-144 16,-5-3 56-16,5 3 0 31,0 0 64-31,0 0-16 15,0 0-151-15,0 0 31 0,0 0-136 16,0 0-128-16,0 0-64 0,0 0-144 16,0 8 32-16,0 8 176 0,0 4 0 15,0 8-8-15,0 0 8 16,5-2 0-16,7 2-8 16,-1-5 8-16,6-1 0 15,-6-6-8 1,6-6-32-16,2-5 40 15,1-5-105-15,8 0 105 0,0-9-64 0,4-16 64 16,-4-10-288-16,0-2-8 16,-8-12-128-16,-4 5 40 15,-8-1 200 1,-5 11 184-16,-3 7 144 16,0 9 288-16,0 8 432 15,0 10-247-15,0 0-617 0,0 0-152 16,0 16-89-16,0 6 169 15,0 14 64-15,5 5 16 0,-1 0-8 32,4 1 88-32,0-1-80 15,-1-3 49-15,2 3-57 0,3 3 0 16,-5-5-913-16,2-17-1335 0</inkml:trace>
  <inkml:trace contextRef="#ctx0" brushRef="#br0" timeOffset="61126.8">7063 9182 8185 0,'0'0'1433'0,"0"0"-1033"16,0 0-400-1,0 0-64-15,0 0 8 16,0 0 56-16,0 0-232 0,0 0-425 0,148-117-527 15,-108 81-2889-15</inkml:trace>
  <inkml:trace contextRef="#ctx0" brushRef="#br0" timeOffset="61475.46">7390 8836 4560 0,'0'0'3201'15,"0"0"-2089"-15,0 0-1104 16,0 0-8-16,0 0 0 0,0 0 0 31,-4 108 0-31,4-79-24 16,0-5 24-16,0-4 0 0,0-8 8 15,0-2-8-15,0-7-8 16,0-3 8-16,0 0-8 16,12 0-176-16,4 0 176 0,12-16 8 31,11-3 64-31,6 0-56 15,-2 0-8-15,-2 6 8 16,-2 10-8-16,-7 3-104 0,0 0 96 16,-12 20-56-16,-4 4 64 0,-8 5 0 15,-8 10 0-15,-8-2 0 0,-24 5 8 16,-4-4-8 0,-12-17-416-1,8-14-592-15,4-7-1921 16</inkml:trace>
  <inkml:trace contextRef="#ctx0" brushRef="#br0" timeOffset="61620.94">7505 8582 7393 0,'0'0'960'0,"0"0"-872"16,0 0-88-16,0 0-24 0,156-124-80 15,-108 86 40-15,19-13-352 16,-11 3-616-1,-16 7-2049-15</inkml:trace>
  <inkml:trace contextRef="#ctx0" brushRef="#br0" timeOffset="62045.76">7346 8026 5945 0,'-147'52'952'31,"-20"13"-216"-31,23 6-272 16,8 5 56-16,8 16 537 15,5 16-113-15,-1 19-248 0,5 12-240 16,3 14-144-16,17 3-40 16,18-1-136-16,34-3-128 0,27-15 16 15,24-10-24 1,40-29-88-16,16-21 24 16,43-1-72-1,45-12 136-15,39-11 0 16,37-17-48-16,3-36 48 15,-12-36 0-15,0-28 88 16,-8-24 104-16,-19-11-112 0,-17-15 72 0,-15-16-32 16,-25-7-112-16,-23-12 40 15,-33-6-48-15,-30-10-128 16,-38 2 56-16,-14 12-288 0,-29 32 16 16,-12 37 344-16,0 34 80 15,-4 14 416 1,-11 2-304-16,-14 3-32 15,2 10-160-15,3 16-56 16,12 3-16-16,20 20-520 16,20 43-1256-16,12-6-169 0,8-6-3632 0</inkml:trace>
  <inkml:trace contextRef="#ctx0" brushRef="#br0" timeOffset="68267.03">27039 9576 1240 0,'0'0'4505'0,"0"0"-3561"31,0 0-480-31,0-16 64 16,0 9 344-16,0 1-72 0,0-1-111 15,0 2-185-15,0-2 64 16,0 1-72-16,0 2 112 16,0 1-200-16,0 3-16 0,0 0-96 31,0 0-296-31,0 0 0 15,0 0-104-15,0 0-96 0,0 0 48 16,0 13-128-16,0 3 240 0,3 13 40 16,1 8 96-16,-4 11 216 15,8 5-144-15,-8 8-160 16,4 2 200 0,-4-2-208-16,0-1 0 15,0-5 144-15,0-2-136 0,0-11 104 16,0-8-112-16,0-8-792 15,9-4-296-15,-6-9-848 16,5-13-777-16</inkml:trace>
  <inkml:trace contextRef="#ctx0" brushRef="#br0" timeOffset="68683.6">27301 9722 10778 0,'0'0'1832'0,"0"0"-1352"16,0 0-480-16,0 0 120 16,0 0-120-16,-19 31 0 0,15 5 0 15,4 5 8-15,0 3 16 16,0-6-24-16,0 1 0 15,11-11 8-15,6-6-8 0,-6-7 0 16,1-5 0-16,4-10-112 16,4 0 112-16,0-6 64 0,4-17-56 15,0-11 8 1,-8-7 64-16,-9 0-56 16,-7 2 88-16,0 1-104 15,-7 9 48-15,-18 4-56 0,-1 9 0 16,1 4-8-16,-3 5-96 15,8 7 96-15,12 0-760 32,8 0-1224-32,0 10-169 15,8-1-327-15</inkml:trace>
  <inkml:trace contextRef="#ctx0" brushRef="#br0" timeOffset="69016.52">27624 9665 6953 0,'0'0'2705'16,"0"0"-2017"-16,0 0-632 0,0 0 32 15,0 0 104-15,-7 53 408 32,-2-24-264-32,5 6-112 0,4-3-96 31,0 0-120-31,16-4 80 15,9-6-88-15,6-8 0 16,9-5 16-16,3-9-8 0,2-7 240 0,3-22-192 16,-8-8-56-16,-5-8-8 15,-11-3-200-15,-16-3 192 0,-8 5 16 16,0 0-152 0,-24 9 144-1,5 8-120 1,-5 10-24-16,3 6-104 15,10 13-680-15,3 0-793 0,3 0-5160 16</inkml:trace>
  <inkml:trace contextRef="#ctx0" brushRef="#br0" timeOffset="70189.49">27393 10592 7345 0,'0'0'3249'16,"0"0"-2153"-16,0 0-720 15,0 0-216-15,0 0-112 31,0 0-16-31,0 0-32 0,0 0-104 16,0 0 104-16,40-61 0 16,-12 58-16-16,-5 3 16 0,-6 0-536 0,-10 3 24 15,-3 10 248-15,-4 3 144 16,0 6 120 0,-4 3 0-1,-11 4 0-15,-1 0 32 0,8-5-24 16,-5-1-8-16,9-7 0 0,1-3 64 15,3-7-104-15,0 4 40 16,0-7-24-16,12 4-24 0,7-7-56 31,9 0 0-31,25-10-248 0,-6-12-1001 16,-7-1-1351-16</inkml:trace>
  <inkml:trace contextRef="#ctx0" brushRef="#br0" timeOffset="75011.74">27780 9118 5753 0,'0'0'936'31,"0"0"-416"-31,0 0-280 16,-120-44-64-16,80 35-88 0,1 0 320 16,-2-2 56-16,-2 8 16 0,-5-3-47 15,0 6 39-15,0 0-304 16,-8 6 104-16,0 17-224 16,-4 5 48-1,-3 10 8 1,3 10-96-16,0 8 200 15,0 5-56-15,9 11-64 16,7 3 112-16,4 0-64 0,12 12 56 16,8 14-16-1,8 23-168-15,12 18 184 0,12-8-104 0,16-30-80 16,4-27 56-16,4-24-16 16,8 8-16-16,16 6 48 0,7 2-72 15,17-2 184-15,19-6-80 16,30-8 80-16,18-14 256 15,16-18-336 1,-12-21 56-16,-7-11-32 16,-16-31-120-16,-21-2 48 0,-27-4-48 15,-16 7-16-15,-5-7 200 16,21-28-192-16,16-32 89 31,8-33 39-31,-24-4-88 0,-33 5 96 16,-31 10-136-16,-20 19-8 15,-8-1 184-15,-24 20-160 0,-4 17 24 16,-4 17 56-16,-12 5-56 16,-12-8 144-16,-31-12-192 0,-40-6 0 15,-29 8-32-15,12 18 40 0,33 19-8 16,36 14 8 0,34 14 8-1,2-1-32-15,-1 4-168 0,0 3-592 16,0 0-537-16,-4 32-407 15,5 3-89-15,6-4-463 0</inkml:trace>
  <inkml:trace contextRef="#ctx0" brushRef="#br0" timeOffset="78761.1">14534 10281 992 0,'0'0'128'16,"0"0"-128"-16</inkml:trace>
  <inkml:trace contextRef="#ctx0" brushRef="#br0" timeOffset="79990.39">13198 10369 6305 0,'0'0'1048'0,"0"0"-768"0,-119-19-48 15,55 12-72-15,-5 4 152 16,-10-6 488-16,-9 3 313 15,-23-8-33-15,-32 2-392 0,-29 3-344 16,-15 6 184-16,7 3-112 0,1 0-320 16,3 7 88-16,-7 8-176 15,-12 1 0-15,-5 6 176 16,-3 0-40-16,0 0-31 0,-1 5 119 16,17-3-224-16,12 5 184 31,12 0 120-31,2 6-104 0,10-5-120 15,27 2-80-15,29 0-8 16,23-9 16-16,9 6-16 16,-5 5 104-16,-8 11-104 0,-12 12-8 0,13 6 0 15,6 11-72 1,14 2 80 0,11-1-48-16,16 2 48 0,13-1-8 15,6 1-88-15,9 2 80 16,0 4 16-16,20-1-112 15,20-2 112-15,12 3 0 0,36 1-232 16,39-4 224 0,49-10-128-16,27-16 96 15,20-29-8-15,5-22 24 0,-1-6 8 16,27-35-128-16,21-19 120 16,13-19-24-16,11-4 48 15,-12-5 0-15,4 2-97 0,-1 7 1 31,-10 3 40-31,-9 3-80 0,-4 3-16 16,-20 3 144-16,-4 1-136 16,-12 0 64-16,-8-1 72 15,-15-2-80-15,-21 2 80 0,-43 13-32 16,-40 10-152-16,-33 6 128 31,-15 6-48-31,4-8 32 0,-4-1 80 16,4-11 0-16,-17 6 80 15,-11-8-32-15,-12-4-40 16,-12-6 176-16,-8 3-128 0,-20-10 192 16,-24 1 80-16,-19-2 17 15,-41-10-153 1,-39-4-192-16,-45 0 0 0,-19 10 192 16,4 16-128-16,15 16 0 15,20 9 88-15,2 9 0 16,-6 2 24-16,5 8-176 0,7 6 48 15,4 4-72 1,5 3 24-16,12 0-56 16,3 16 48-16,24 3-192 15,25-3 120-15,22 6-248 0,7 4-257 16,-11 11-71-16,-6 11-32 16,-5 13 272-16,16 6-560 0,0 25-785 31,25-17 153-31,7-14-3985 15</inkml:trace>
  <inkml:trace contextRef="#ctx0" brushRef="#br0" timeOffset="83187.17">16610 10283 3424 0,'0'0'2121'16,"0"0"-1113"-16,0 0-688 0,0 0-88 31,0 0 72-31,0 0-40 16,0 0-136-16,0 0-120 16,41 45 320-16,-22-16 40 0,9 5-192 15,4 2-8-15,0 1-72 16,-4 2-24-16,3 0 112 0,-3-9-176 31,-4-1 72-31,-3-6 17 16,-6-11-97-16,5-3 0 15,4-9-57 1,-4-16-783-16,-8-9-3361 0</inkml:trace>
  <inkml:trace contextRef="#ctx0" brushRef="#br0" timeOffset="83386.74">16977 10201 7785 0,'0'0'2097'0,"0"0"-1641"16,0 0-392-16,0 0-120 15,0 0 112 1,0 130-40-16,0-92 88 16,0 4-96-16,0-4 88 15,0-4-88-15,0 2 0 16,0-4-8-16,0-7-128 0,12-9-1033 15,4-7-399-15,-4-9-3033 16</inkml:trace>
  <inkml:trace contextRef="#ctx0" brushRef="#br0" timeOffset="83937.36">17148 10311 7193 0,'0'0'1360'0,"0"0"-1032"16,0 0-320-1,0 0 88-15,0 107 224 0,0-83-167 16,0 2-33-16,0-4 48 16,0-7-64-16,0 2 128 0,0-8-152 15,0-5-80-15,0-4 216 16,0 0 392-16,0 0 608 15,0-16-144-15,0-16-1072 0,0-16-128 16,-3-9-24-16,3-10 40 0,0-2 64 16,3 11-104-1,9 10 152-15,-3 20 0 16,2 15-96-16,5 10 32 16,4 3-152-16,4 3 32 15,0 23 136-15,4 13-80 0,-5-2 128 16,-2 4-16-16,-5 0-56 15,-4-9 64-15,-9-9 8 0,1-14 0 32,-4-3 104-32,0-6 48 15,0 0 552-15,0-18-144 0,0-18-560 16,0-12-488-16,0-11 120 16,9 2-8-16,6 8 88 0,2 15 120 31,-6 18 168-31,6 16-280 15,-6 4 96-15,5 27 128 16,0 16-32-16,5 11-56 0,-10 8 128 16,-3 3-552-16,-4-1-392 0,-4 5 103 15,0-20-935-15,-8-14-4921 0</inkml:trace>
  <inkml:trace contextRef="#ctx0" brushRef="#br0" timeOffset="84501.6">16048 10565 7585 0,'0'0'1288'0,"0"0"-631"16,0 0-329-16,0 0-200 15,0 0 208 1,4-43 64-16,12 40-160 16,-4 3-240-16,11 0-56 0,-2 9 56 15,3 14 0-15,-9 5 48 16,-2 7 24-16,-5 6-64 0,-8 4 152 15,0 2-112-15,-4-5 96 16,-13-1-88-16,2-6-48 16,7-7 96-16,-1-12-104 15,6-7 48-15,3-9 0 16,0 0-48-16,8 0 0 16,24 0 80-16,8-12 80 0,16-11 40 15,0-2-120-15,3 0-72 16,1 6-8-16,0-1-1064 0,-16 8-817 15,-13 3-5672-15</inkml:trace>
  <inkml:trace contextRef="#ctx0" brushRef="#br0" timeOffset="85102.56">16080 11357 5521 0,'0'0'1528'16,"0"0"-696"-16,0 0-552 31,0 0-176-31,0 0 368 0,191-137 40 16,-63 64-119-16,40-19 7 31,19-3-200-31,-15 9-48 0,-37 19 0 15,-51 24-152-15,-21 7 72 16,-11 8-72-16,3-7 0 0,5-1 56 16,5-5-56-16,-14 6 64 0,-10 6 8 15,-14 8-56-15,-7 5 304 16,-12 5-32-16,-5 9 32 0,-3 2-136 16,0 0-184-16,-7 0-1240 15,-9 2-2705-15</inkml:trace>
  <inkml:trace contextRef="#ctx0" brushRef="#br0" timeOffset="85608.23">16323 11614 56 0,'0'0'8321'15,"0"0"-5968"-15,0 0-1289 16,0 0-816-16,0 0-24 0,0 0 224 15,0 0-344-15,0-6-104 16,0 31-128-16,8 13 128 0,-4 10 296 16,4 9-184-16,0 0-64 31,-4 0 96-31,0-10-144 16,0-11 0-16,8-11-80 15,0-9-832-15,7-16-248 0,6 0-649 16,-5-23-1095-16</inkml:trace>
  <inkml:trace contextRef="#ctx0" brushRef="#br0" timeOffset="85901.77">16503 11687 8833 0,'0'0'3025'16,"0"0"-2161"-16,0 0-864 16,0 0-40-16,0 0-168 0,0 0 72 15,15 16-16-15,2 6 152 31,-2 0 64-31,13 0-56 0,-4-6 96 16,8-9-88-16,0-7-8 16,0 0 120-16,-4-7-128 0,-4-15-8 15,-9-9-40-15,-11-5-88 0,-4-1 128 16,-7 1-64 0,-21 2 8-1,-4 5 56-15,-4 7-56 0,8 3 64 16,0 6 0-16,13 9-88 15,6 2-128-15,9 2-480 0,0 0-1089 16,16 0 201-16,5 0-3257 0</inkml:trace>
  <inkml:trace contextRef="#ctx0" brushRef="#br0" timeOffset="86123.65">16838 11382 8457 0,'0'0'1977'0,"0"0"-1521"16,0 0-456 0,0 0-104-16,0 0-72 15,0 0 176-15,0 0 152 16,0 0-48-16,0 0-104 0,135 105 168 16,-103-86-168-16,-4-3 0 31,0-7-64-31,0-9-448 0,7-5-464 15,-7-19-609-15,-7-7-3568 0</inkml:trace>
  <inkml:trace contextRef="#ctx0" brushRef="#br0" timeOffset="86299.93">17152 11239 4184 0,'0'0'4185'16,"0"0"-2624"-16,0 0-1209 0,0 0-344 15,0 0 120-15,-32 67 0 16,32-29 56-16,0 7-128 15,0 2-48-15,0 2 80 16,4-5-80-16,13-4-16 16,-2-5-632-16,2-9-1017 15,-6-13-2728-15</inkml:trace>
  <inkml:trace contextRef="#ctx0" brushRef="#br0" timeOffset="86882.78">17388 11436 8089 0,'0'0'1681'0,"0"0"-1321"16,0 0-336-16,0 0-24 31,0 0 0-31,0 124 8 0,0-95 72 16,0-7-56-16,0 0-16 15,0-12 96-15,0-1-96 16,0-6 128-16,0-3 432 0,0 0 560 0,-8-12 176 16,-5-13-992-1,2-11-312 1,-2-6 0-16,6-5 0 0,7 2 48 16,0 2-48-16,0 5-56 15,0 12 48-15,11 7 8 16,6 10-144-16,-6 5 88 0,9 4-168 15,5 0 144 1,-1 13-16-16,-1 9-120 16,-3 10 216-16,0-3-64 0,-4 2 64 15,-4-2 8-15,-8-7-8 16,0-7 0-16,-4-5 16 16,0-3 32-1,0-7 360-15,0 0 184 16,0-7 169-16,0-15-257 0,-4-13-504 15,0-10-104-15,4-5-88 16,0-4 88-16,8 9 48 31,8 14 40-31,0 5-48 0,-1 14 56 16,6 12-248-16,-5 0 192 16,3 0-96-16,5 19 144 0,1 9-64 15,-1 5 80-15,-9 4-249 16,5 1-879-16,-8 11-592 15,-8-15-265-15,-4-6-1319 0</inkml:trace>
  <inkml:trace contextRef="#ctx0" brushRef="#br0" timeOffset="87140.15">16949 12080 6849 0,'0'0'2969'0,"0"0"-1321"16,0 0-1216-16,0 0-360 0,0 0-64 15,-12-2 592-15,40-21-192 16,24-13-296-16,20-14-16 0,15-6-88 31,13-11-8-31,-1 0 56 16,5 3-56-16,-8 4 0 15,-16 6 0-15,-9 10-384 0,-7 6-528 16,-19 9-1336-16,-22 13-1689 0</inkml:trace>
  <inkml:trace contextRef="#ctx0" brushRef="#br0" timeOffset="87423.05">16993 12204 8241 0,'0'0'1465'15,"0"0"-881"-15,0 0-576 16,0 0-8 0,0 0 0-16,0 0 48 15,111 14 544-15,14-69-280 16,34-23-208-16,12-16-56 0,-24 16-48 16,-43 11-272-16,-44 22 32 0,-13 7 72 15,2 0 168 1,-6 3 0-1,-2 4 8-15,-18 8 0 16,-11 13-8-16,-4 7 280 0,-8 3 512 0,0 0-328 16,0 0-464-16,-4 0-408 15,-3 0-1520-15,-6 0-3658 0</inkml:trace>
  <inkml:trace contextRef="#ctx0" brushRef="#br0" timeOffset="94225.77">27030 11436 224 0,'0'0'7345'15,"0"-6"-5945"-15,0 2-807 0,0 4-473 16,0 0 280-16,0 0 216 16,0 0-104-16,0 0-336 0,0 4-176 15,0 17 0 1,0 18 232-16,0 11 536 15,0 11-200-15,-4 6-344 0,-4 7-56 16,4-2 256-16,-3 1-288 16,3-10-16-16,-1-5-39 15,5-15-81-15,0-7 0 0,0-14-105 32,13-9-935-32,22-13-720 15,1-16 152-15,0-12-1657 16</inkml:trace>
  <inkml:trace contextRef="#ctx0" brushRef="#br0" timeOffset="94508.68">27237 11785 8313 0,'0'0'2201'31,"0"0"-1257"-31,0 0-944 0,0 0-176 16,0 0 176-16,0 0 544 15,0 0 144-15,-4 137-280 0,4-102-304 16,8-7 8-16,12-5-112 31,5-12 0-15,6-4 96-16,5-7-96 15,-4 0 128-15,0-12-128 0,-12-13 8 16,-5-7-8-16,-15-3 0 16,0-7-152-16,-11 1 144 0,-13 6-104 15,-8 4 112-15,4 5 112 16,4 11 40-16,8 2-104 15,5 9-48-15,11-1-232 0,0 5-1152 16,8-7-3545-16</inkml:trace>
  <inkml:trace contextRef="#ctx0" brushRef="#br0" timeOffset="94800.97">27907 11385 10418 0,'0'0'2208'0,"0"0"-1240"15,0 0-495-15,0 0-473 0,0 0 48 16,0 0 280-16,-111 54 40 16,87-13-40-16,7 8-88 0,10 4-192 15,-1-2 80-15,8-6-128 16,0-4 8-16,12-6-16 15,4-6 0 1,8-11 0-16,3-5-208 16,6-10-264-16,7-3-112 15,7-3-529-15,13-35-767 0,-12-1-345 0,-9 5-975 16</inkml:trace>
  <inkml:trace contextRef="#ctx0" brushRef="#br0" timeOffset="95075.78">28154 11604 6145 0,'0'0'2728'15,"0"0"-1519"-15,0 0-681 16,0 0-296-16,0 0-112 0,0 0 264 16,0 0 136-1,0 0-312-15,9 46-208 32,2-37 48-32,17 0-32 0,0-6-8 15,4-3 16-15,8-3-24 16,-9-15-152-16,6-9-40 15,-14 2 192-15,1-4 0 0,-3 0 120 16,-6 4-120-16,1 0 8 16,0 9 0-16,0 3-8 0,0 3-72 15,4 10 0-15,4 0-832 16,12 0-304-16,-4 7-65 0,-12 6-5680 16</inkml:trace>
  <inkml:trace contextRef="#ctx0" brushRef="#br0" timeOffset="96428.57">27039 12801 6241 0,'0'0'2064'0,"0"0"-855"0,0 0-25 0,0 0 32 16,0 0-168-16,0 0-136 16,0-3-551-16,0 3-361 15,0 20-96-15,3 14 96 16,-3 14 272-16,0 12-8 15,0 9-192 1,0 2 88-16,0-5-152 0,0-5 0 16,4-10-8-16,4-7-240 0,16-12-457 15,-4-16-1111-15,0-14-1025 16</inkml:trace>
  <inkml:trace contextRef="#ctx0" brushRef="#br0" timeOffset="96773.56">27237 13021 11386 0,'0'0'1968'0,"0"0"-1784"16,0 0-176-16,0 0-8 0,0 0 104 16,0 0 216-16,4 51-135 15,9-33-177-15,2 5 72 16,13-2-72-16,-4-5-8 0,12-9 40 31,-8-5-40-31,4-2-96 16,-4-2-56-16,-8-21-73 0,-8 2 225 0,-12-11-80 15,0 0 80-15,-8-3 40 16,-24 1-32-16,-4-2 48 16,-4 8 153-16,4 5 47 15,0 5 176-15,12 7-392 16,5 6 24-1,14-2-128-15,5 7-136 0,17-6-1553 16,11 6-999-16,7-7 455 16</inkml:trace>
  <inkml:trace contextRef="#ctx0" brushRef="#br0" timeOffset="97060.93">27576 12801 9450 0,'0'0'2592'0,"0"0"-1832"32,0 0-584-32,0 0 136 0,0 0 344 15,-64 118 209-15,60-86-561 16,4 0-288-16,0-4 80 0,4-6-96 16,17-3 0-16,7-6-48 15,7-10 32-15,5-3 8 16,4-3-168-16,0-26-208 0,-9-3 104 15,-2-6-137-15,-17-6 209 16,-16 2 208-16,0 1 0 0,-4 3 48 16,-20 7-48-16,-4 5 0 15,3 8-8-15,-6 11-584 16,-5 7-624-16,4 0-1144 0,4 0-2850 0</inkml:trace>
  <inkml:trace contextRef="#ctx0" brushRef="#br0" timeOffset="97621.69">27269 12455 8729 0,'0'0'1809'0,"0"0"-465"32,0 0-736-32,-135-22-272 15,79 22-48-15,-11 22 264 0,-17 13 113 16,-8 16-281-16,4 9 248 16,0 13-152-16,-3 23-104 0,12 30-24 31,19 27-248-31,28 12 120 15,32-9-208-15,15-35 56 16,21-39-48-16,5-22-24 0,6-12-8 16,17 3 0-16,16-4-8 15,32-3 16-15,43-25 8 0,36-19 72 16,20-41 128 0,-3-31-208-16,-25-28-136 15,-16-7-64-15,-12-20-152 16,-19-6 240-16,-29-4 0 0,-30 26 112 15,-38 22 0-15,-18 26 8 16,-18 9 0-16,-3-3 216 16,-11-4 8-16,-26-6 72 15,-22 8-56 1,-32 1-240-16,-49 7 88 0,-32 17-96 16,-8 14 0-16,38 16-168 0,41 4-760 15,38 27-680-15,23-8-1601 16,12 0-2480-16</inkml:trace>
  <inkml:trace contextRef="#ctx0" brushRef="#br0">28713 12014 2088 0,'0'0'752'0,"0"0"-312"15,0 0-328 1,0 0 136-16,0 0 128 15,-52 29-152-15,44-24 120 0,4 5-231 16,0-3 87 15,-1 2-112-31</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40:16.101"/>
    </inkml:context>
    <inkml:brush xml:id="br0">
      <inkml:brushProperty name="width" value="0.05292" units="cm"/>
      <inkml:brushProperty name="height" value="0.05292" units="cm"/>
      <inkml:brushProperty name="color" value="#FF0000"/>
    </inkml:brush>
  </inkml:definitions>
  <inkml:trace contextRef="#ctx0" brushRef="#br0">14833 7966 1008 0,'0'0'456'15,"0"0"-456"-15,0 0-1160 16</inkml:trace>
  <inkml:trace contextRef="#ctx0" brushRef="#br0" timeOffset="768.52">14833 7966 1584 0,'-64'-55'1592'0,"51"46"-728"16,2 0-352-16,-2-1 17 15,-2 1-297-15,-1 0 472 0,0-2 0 16,4-1 136-16,-4 2 16 16,4 2-392-16,0-3 753 15,4 5-265-15,4 3-312 0,-4 0-120 16,0 3-320-16,0 0 112 16,-4 0-56-16,0 0-208 0,-8 3 176 15,-3 17-224 1,-5 5 112-16,-4 5 8 15,-9 12-72-15,2 6 64 16,-5-4-64-16,4 4-32 0,4-3 176 16,8-8-176-16,4-5 40 15,13-10 65-15,3-5-121 16,8-8-48-16,0 0-81 16,0 2 81-16,24-2 40 15,3-4 16-15,10 5-8 16,2 0 128-16,1 6-120 0,-5-1 81 15,2 12-89-15,-9 4-65 16,-1 17 1 0,-7 8 56-16,-3 14 8 15,-6 10 0-15,-7 3 0 16,-4-4 8-16,0-6 0 0,0-13 0 31,-4-9 97-31,-3-13-97 16,-1-13-8-16,-1-12 48 0,9-10-48 15,-4 1 280-15,4-4-16 32,0 0 0-32,0 0 0 15,0 0-256-15,0 0-8 0,0 0-8 32,0 0-96-32,0 0 32 15,0 0 72 1,0 0-128-16,0 0-40 0,8 9-144 15,1 10 312-15,6 10-64 16,2 9 128-16,-2 7-48 16,5 8-16-16,1 4 0 0,-6 7 0 15,1-1 0-15,4 0 56 0,-4-2 24 16,3-10-64-16,6-6 16 16,-1-10-32-16,0-10 0 0,0-9-40 15,8-4 120-15,0-8-56 16,-1-4 24-16,1 0-48 0,-4-7 152 15,-5-9-144-15,-6 7 0 16,-6-4 88-16,-2 7-88 0,-9 2 88 16,4 2 32-16,-4 2-120 15,0-4 128-15,0-3-136 0,8 2-416 16,20-24-1633-16,-4 0-1063 16,8-2-2194-16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40:32.836"/>
    </inkml:context>
    <inkml:brush xml:id="br0">
      <inkml:brushProperty name="width" value="0.05292" units="cm"/>
      <inkml:brushProperty name="height" value="0.05292" units="cm"/>
      <inkml:brushProperty name="color" value="#FF0000"/>
    </inkml:brush>
  </inkml:definitions>
  <inkml:trace contextRef="#ctx0" brushRef="#br0">14756 13614 5369 0,'-11'0'888'16,"7"0"-464"-16,-1 0-64 0,-2 0-224 15,3 0 64-15,0 0 136 16,0 0 32-16,4 0 24 0,0 0-168 16,0 0-40-1,0 0-184-15,0 0 0 16,0 0-16-16,0 0-120 0,0 0 8 16,15 0-8-16,9-6 136 31,12-10 640-31,16-5-175 15,4-9-233-15,8-6 56 0,0-1-184 16,-8 2-16-16,0-3-40 16,-9 10-48-16,-7-1 0 0,-4 7-144 15,-8-1-488-15,-13 10-89 16,-15 4-103-16,0 3 112 0,-15 6-992 16,-17 0-121-16,-16 0 1825 31,1-3 792-31,-5-4 465 0,3-2-217 15,10 2-232-15,11-2-24 16,11 2 120-16,10 1 33 16,7 3-657-16,0-1-280 0,12 4-8 15,11 0-64-15,14 0 48 16,-1 20 24 0,3 5 0-16,-3 10 64 15,-4 6-96 1,-8 3 32-16,-4 8 0 15,-8-2 88-15,-12 2-80 16,0-1 72-16,0-5 0 0,-8-4-80 16,-8-4 0-16,-12 3-352 15,8-12-993-15,-4-9-3376 0</inkml:trace>
  <inkml:trace contextRef="#ctx0" brushRef="#br0" timeOffset="1897.56">14581 12280 4825 0,'0'0'1128'0,"0"0"-608"0,0 0-184 16,0 0 184-16,0 0 264 16,0 0-112-16,-12 0-112 0,12 0-311 15,0 0-233-15,0 0-16 0,12-9-184 32,16-3 184-32,12-11 104 15,15-5-104 1,14 2 8-16,-2-6 8 15,1 8-16-15,-4-2 88 16,-5 4-80-16,-3 2-8 0,-12-1 56 16,-4 3-56-16,-8 7 0 15,-11 1-328-15,-14 3-185 0,-3 7 33 16,-4 0 200-16,-8 0-56 16,-23 0 160-16,-10 7-120 0,-6 0 296 15,-2-2 8-15,10-1 144 31,7-4 264-31,8 0-160 16,8 0 56-16,12 0 104 0,4 0-392 16,0 0-24-16,28-4-144 15,7 2 144-15,14 2-32 0,-1 0 32 16,-1 0 0-16,1 11 16 16,-12 13-16-1,-8 1 0-15,-9 4 0 16,-10 3 0-16,-9 6-16 0,0 3 32 15,-13 3-16-15,-18 1 8 16,-5-7-8-16,-4-4 0 0,-4-6-376 16,4-8-456-1,9-13-1960-15</inkml:trace>
  <inkml:trace contextRef="#ctx0" brushRef="#br0" timeOffset="2965.68">14530 11281 2680 0,'0'0'568'16,"0"0"-248"-16,0 0 216 0,0 0 225 31,0 0-217-31,0 0 8 0,-13-20-264 15,13 17-56-15,0 3 80 16,0-3-128-16,0-4-80 0,13 2-88 16,19-15-8-16,11-2 232 15,21-3-88-15,12-7-152 0,7-7 224 0,10 2-216 16,2-1 48 0,-7 3-48-16,-5 3 0 0,-11 0 88 15,-4 7-96 1,-16 2 0-16,-9 8 48 15,-15 2-48-15,-7 7 0 16,-18 3-8-16,-3 3-96 0,-7 0 96 16,-26 0-304-16,-7 0-336 15,-12 12 520-15,-3-2 128 0,-1 2 96 16,4-5 192-16,13-1-56 31,7-2 128-31,15-4-168 0,13 0-48 16,4 0-144-16,0 0-128 15,28 0 128-15,8 0-8 16,4 0 8-16,0 0 0 0,-4 5-64 31,0 18 64-31,-8 6-40 16,-8 2 48-16,-1 7-8 0,-10 0 72 16,-5 4-16-16,-4-1 168 0,0-3-160 15,-9 0-56-15,-3 0 0 16,-3 10-8-16,6-7-424 15,2-12-904 1</inkml:trace>
  <inkml:trace contextRef="#ctx0" brushRef="#br0" timeOffset="4776.49">16208 9915 6105 0,'0'0'984'15,"0"0"-400"-15,0 0-168 16,0 0 0-16,-112-76 176 0,68 67 361 15,-8-1-25 1,-8 7-160 0,-15 3-376-16,-5 0 48 0,-8 3-168 15,-7 16-136-15,3 3 424 0,-7 7-176 16,-13 15-183-16,-23 23 151 16,10-4-296-16,14 4-56 15,20 3 176-15,27-3-8 0,-8 5-8 16,0 18-64-16,12-5-48 0,17 4 104 15,2 13-152-15,10 18 0 16,10 20 40-16,6-1-32 16,11-5 32-1,0-13-40-15,4-7 0 16,0 13-64-16,12 4 64 0,4 5 0 31,7-3 32-31,1 7 16 16,-3-1 0-16,3 7-48 15,-5 4 0-15,5 0 88 0,-4-12-88 16,0-4 0-16,0-14 8 16,4-1 72-16,0-5-88 0,-4-18 8 15,-4-18 0-15,3-15-8 16,-2-5 8 0,3 9 0-16,8 16 8 15,-1 8 64-15,6-6-64 0,-1 2-8 16,-4-9 0-16,3-7 72 15,1-9-72-15,0-3 0 0,8-9 0 16,-1 1 64-16,9 2-40 16,8 2-24-16,-4-1 8 15,3 4 80-15,9-5-80 16,-4 4 8-16,9-5 48 16,-2-2-56-16,1-8 56 15,-1-5-48-15,9-2-16 16,-4-9 120-16,8-8-120 0,-5-1 0 15,5-11 16-15,4-6-16 16,8 0 120 0,3-18-64-16,5-16-48 15,3-3 72-15,1-10-24 16,-1-2-48-16,-2-1 104 0,-6-1-104 16,5 3-8-16,-9-6 0 15,13-2 8-15,-4-5 64 0,27-6-72 31,-15 1 0-31,3 3 16 16,1-2 32-16,-21 12-48 16,13-5 0-16,-1 1 0 0,-6 3 0 15,-6 0 0-15,-3 4 0 16,0 2-8-16,-12 0 72 0,3 4-72 16,-7-1 8-1,-8 4-64-15,-1 0 56 16,2-3 8-16,-6-4 0 15,1-3 8-15,3-6 56 0,1-6-104 16,4-4 40-16,-4-4 0 16,-1 2 80-16,1-4-80 15,-4-3 0-15,-1-1 32 16,-7-2 40-16,0 0-48 16,-4-4-24-16,-4 4-24 15,-8 0-24-15,0-1 8 0,-8 1 40 16,-1 0 0-16,-3-5 8 15,-7-1 80 1,-10 0-88-16,-7-21 0 16,-4-17 72-16,0-20-72 15,-15 13 0-15,-6 22 32 0,6 28 32 32,-5 17 8-32,-4-9 0 15,-8-15-72-15,-4-8 48 0,-3 6-48 16,-6 0 64-16,2 10-48 15,-6 3 32-15,-6 3-8 16,3 6-40-16,-7 1 0 0,-1-2 128 16,0 8-80-16,-4-3 80 15,0 2-128-15,-4 4 40 0,-3 3-48 32,-2 3 8-32,-2 7 0 15,-13 3-48-15,-15 3 48 0,-33 3-8 16,9 7-8-16,15 5 16 0,8 10 0 15,24 4 0-15,-11-4 0 16,-16 3-8-16,-17 3 8 16,-24 7 0-1,16 0 0-15,14 0-8 0,13 7 8 16,25 0 0-16,-11 2 0 16,-17-2-8-16,9 6-32 0,3-1 40 15,-4 4 0-15,1 2-104 16,7 9 104-1,-3 1 0-15,3 7-32 16,4-1 24-16,0 5-72 16,4-1 80-16,0 3 0 0,9 1-136 15,-5-1 128-15,5 4-56 16,-1-1 64-16,4-3-8 0,5 0-112 31,3-2 64-31,8-2-88 16,0 2 16-16,4-4 128 15,5 2-200-15,-5 4-168 0,3 5-48 16,2-3-464-16,-1 9 312 16,1 1-409-16,-2 4-791 0,-7 26 336 31,13-19-537-31,2-7-615 0</inkml:trace>
  <inkml:trace contextRef="#ctx0" brushRef="#br0" timeOffset="6724.63">3922 13585 6313 0,'0'0'1136'16,"0"0"-16"-16,0 0-7 15,0 0 159-15,0 0-352 0,0 0 80 16,-47-104 249-16,47 104-497 16,0 0-552-1,0 7-200-15,3 24-248 16,17 21 248-16,0 30 72 0,0 0 0 16,-1 10 112-16,-6 7-168 15,-1-24 40-15,-5 1 80 16,-7-16-128-16,0-14 0 0,0-21 40 31,0-12-48-31,0-13 272 0,0 0-24 16,-23-36-248-16,-5-33-448 15,-12-43-464-15,8-37 287 0,13-9 41 16,19 21-40-16,0 39 328 16,19 40 216-16,13 14 80 31,8 3 64-31,11 5-56 0,9 11-16 15,5 18-8-15,2 7 16 16,1 36 152-16,-4 15-144 0,-12 12 96 16,-13 7 40-16,-19 6-136 15,-20 17 184-15,-20-4 104 32,-27 3-32-32,-13-1-32 0,-5-17-96 15,-6-5 41-15,15-15-9 0,9-19-104 16,10-19 48-16,26-16-112 15,11-28-248-15,20-16-1513 0,12-8-1279 16</inkml:trace>
  <inkml:trace contextRef="#ctx0" brushRef="#br0" timeOffset="7077.29">4739 13468 10442 0,'0'0'1672'0,"0"0"-1136"16,0 0-384-16,0 0 240 31,-123 112 312-31,107-71-151 0,11-4-137 16,5 2-344-16,0-4 48 15,24-8-120-15,8-4 0 0,9-4 24 16,2-15-24-16,1-4 128 15,-4-9 72-15,-4-21-200 16,-12-7 176-16,-12-8-72 0,-9-3-104 31,-3-3 112-31,-24 0-112 16,-11 8-64-16,-9 4 8 0,5 10-96 16,11 14 104-16,3 2-160 0,18 7-144 15,7-1-905-15,35-21-1847 16,13 5 1391-16,0-5-1191 0</inkml:trace>
  <inkml:trace contextRef="#ctx0" brushRef="#br0" timeOffset="7315.14">5169 13077 8001 0,'0'0'2569'16,"0"0"-1209"-16,0 0-800 0,0 0-200 0,0 0-120 31,-139 116 384-31,104-63 145 15,7 7-193-15,11 4-112 0,13-4-280 16,4-6-176-16,4-4 0 16,24-8-8-16,8-6 64 0,8-12-8 15,4-7-48-15,0-12-16 32,3-5-224-32,1-5-336 0,0-27-16 15,0-45-633-15,-12 8-815 16,-16-5-545-16</inkml:trace>
  <inkml:trace contextRef="#ctx0" brushRef="#br0" timeOffset="8141.11">5333 12976 8385 0,'0'0'3977'0,"0"0"-2657"16,0 0-935-16,0 0-385 16,0 0 0-16,0 0 32 15,4 156 16-15,12-92 72 0,4 2-16 0,-4-2-104 16,-8-8 168-1,0-8-160 1,-4-10 48-16,-4-15 88 0,0-9-144 16,0-10 152-16,0-4 128 15,0 0 224-15,0-18 152 0,0-21-656 16,4-5-192 0,8-1 184-16,3 4-136 15,6 12 136-15,-1 14-104 16,3 12-144-16,-3 3 176 0,8 18-112 15,-7 15 16-15,-2 11 112 16,-3 9-56-16,-8 1 120 16,0-2 40-16,-8-8-40 0,4-9 32 15,-4-14-32-15,5-7 0 0,-2-11-8 32,1-3-40-32,4 0 8 15,8-6 40-15,0-17 8 16,4-6 88-16,4-5-96 0,-5-8 8 15,-2-2 32-15,-9-6-24 32,3 2-16-32,-6-3 72 0,-5 10-64 15,0 2 120-15,-5 10-112 16,-14 15 56-16,2 4 216 16,-2 6-168-16,-1 4-48 0,4 7-72 0,8 14-176 15,4 15 160 1,4 5-120-1,0 1 112-15,20-1-24 0,8-3 16 16,4-10 32-16,0-12 8 16,4-9 0-16,3-7-16 15,-3-16-224-15,1-26-616 0,-2-8-665 16,-12-11-1079 0,-6 1 551-16,-17 3 841 15,0 6 1200-15,0 16 1112 0,-4 10 817 16,-9 12-481-16,13 7 240 15,0 6-1264-15,0 6-424 16,5 20-208-16,11 12 136 0,8 6 24 31,0 9 96-31,0 2-40 0,-9-4 88 16,-3-9-88-16,-3-14 96 16,-9-10-96-16,0-8 240 15,0-10 921-15,0 0-33 0,0-25-424 16,0-17-712-16,-4-12-128 31,4-16-176-31,0-3-424 16,19-2-520-16,17 4-609 0,27-21-503 15,-10 23 695-15,-1 8-4216 0</inkml:trace>
  <inkml:trace contextRef="#ctx0" brushRef="#br0" timeOffset="8398.7">6621 12195 5513 0,'0'0'2056'15,"0"0"-544"-15,-32-127 441 0,0 96 263 16,4 11-1055-16,0 11-49 16,0 9-600-16,4 9-256 0,5 25-184 15,11 12-56 1,3 17 64-16,5 10-32 16,16 9-48-16,20 24 64 15,12 20-56-15,0 20-8 0,-4 7 112 16,-12-11-104-16,-13-37 24 15,-6-29-32-15,-9-22-176 0,-1-12-48 32,1-10-720-32,-4-26-665 31,4-6-1471-31,-4-10 1055 0</inkml:trace>
  <inkml:trace contextRef="#ctx0" brushRef="#br0" timeOffset="9439.75">6613 12900 4120 0,'0'0'4977'0,"0"0"-2200"15,0 0-1257-15,0 0-1344 16,0 0-176-16,0 0-176 0,28-36 24 16,11 18 144-16,13-5-176 15,0-8-1184-15,-4-4-488 0,-9-7 351 16,-14 5 73-16,-5-2 256 16,-12 8 1176-1,-8 5 296-15,0 13 2040 16,0 8-167-16,-4 5-553 0,-4 0-840 15,-1 27-568-15,5 12 152 16,4 15 265-16,0 6-113 0,0 7-232 16,0-3-264-1,17-5 136 1,-2-5-144-16,-2-16 0 0,-5-9 0 16,-1-12-8-16,-3-14-272 0,-4-3 136 15,0-32-40-15,0-38-1241 16,-4-35-647-16,-11-3 800 0,-2 13 487 31,-7 19 313-31,13 34 464 16,-6 11 1033-16,6 8 295 0,3 14-632 15,8 9-696-15,0 3-1240 16,4 26 800-16,24 9 288 0,4 9 152 16,7 10-617-16,9-3-55 15,0 4 24-15,-8-5-392 31,-4-1 648-31,-8-5 304 0,-9-6 88 16,-6-6 344-16,-5-7 144 16,-5-11 232-16,1-5-296 0,1-5 96 15,-5-4 209-15,0-3 447 32,4 0 272-17,-4-10 128-15,8-24-623 16,-1-18-681-16,6-33-104 0,-9-32-160 15,-4-40 48-15,0-7-56 16,-20 30-232-16,-8 40 136 0,7 43 96 16,2 22 0-16,3 6 504 15,0 8 512-15,0 15-336 16,4 6-680-16,0 51 0 0,8 44 0 16,4 8-72-16,0-5 8 0,28-12 56 15,7-24-56-15,6-2 64 0,6-2 0 31,-2-17 0-31,-2-11 0 16,-7-18 0-16,-4-8 8 16,-1-10-8-16,2-3 0 0,-6-36 0 15,1-25 0-15,0-5-80 0,-8-17 8 16,-4-3-104-16,-7 16 104 31,-6 1 64-31,-3 17 16 16,0 20 80-16,-20 15 296 0,-4 18 88 15,-3 2-224-15,-6 13-248 16,1 15-104-16,4 4 104 0,13 0-88 16,11 0 16-16,4-1 64 31,8-2-152-31,20-4 160 16,11 0 0-16,6-2-96 0,6-7 88 15,9-4-248-15,-4 1 88 16,0 3 120-1,-4 3 8-15,-13 6-8 0,-7 7 24 16,-15 9-88-16,-14 4 112 16,-3-1 0-16,-12 4 232 15,-15 0-16-15,-10-7-120 0,1-2 88 16,1-15-184-16,-1 1-304 16,-28 8-912-16,8-8-1545 15,-3-3-3568-15</inkml:trace>
  <inkml:trace contextRef="#ctx0" brushRef="#br0" timeOffset="9772.73">4655 15040 13234 0,'0'0'2089'0,"-123"40"-689"15,79-23-904-15,12-2-272 16,28-15-216-16,12 0 32 0,76-46-40 31,91-63 24-31,124-62 344 16,60-32-208-16,32-4-152 0,-21 16 112 16,-67 39-104-16,-15 16 32 15,-22 12-48-15,-31 13 8 16,-31 9-16-16,-32 6 8 0,-54 21-40 15,-30 17 32 1,-43 20-168-16,-26 16-24 16,-10 6-248-16,-9 7-160 0,-96 25-728 15,-8 22-3905-15,-24 22-3321 16</inkml:trace>
  <inkml:trace contextRef="#ctx0" brushRef="#br0" timeOffset="10022.11">4759 15455 13354 0,'0'0'2689'16,"0"0"-2369"-16,0 0-320 15,195-43 0-15,72-87 136 0,68-55-128 32,40-37 96-32,4-3-16 0,-40 17-88 15,-12 19 160-15,-32 13-152 16,-25 18-8-16,-42 21 0 15,-56 32-16-15,-58 33 16 0,-41 27 24 32,-38 14 24-32,1 5-56 15,-19 7 8-15,-6 6-72 0,-31 13-80 16,-27 6-1536-16,-9 17-3265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41:11.403"/>
    </inkml:context>
    <inkml:brush xml:id="br0">
      <inkml:brushProperty name="width" value="0.05292" units="cm"/>
      <inkml:brushProperty name="height" value="0.05292" units="cm"/>
      <inkml:brushProperty name="color" value="#FF0000"/>
    </inkml:brush>
  </inkml:definitions>
  <inkml:trace contextRef="#ctx0" brushRef="#br0">3101 10446 7113 0,'0'0'1536'0,"0"0"-407"0,0 0-377 16,0 0-408-16,0 0 64 31,0 0-72-31,0 0-192 16,0 0-88-16,20 30 376 0,-9 6 232 15,6 12-40-15,-2 9-280 16,2 3-127-16,-6 4-65 0,2-4-56 16,-9-3 0-16,0-13-96 31,-4-6 104-31,0-15-40 16,0-7 0-16,0-13 32 0,0-3-96 15,-8-6-96-15,-16-61-1905 16,3 7-1175-16,1-7-4090 0</inkml:trace>
  <inkml:trace contextRef="#ctx0" brushRef="#br0" timeOffset="277.7">3192 10350 5657 0,'0'0'1144'0,"0"0"-648"16,0 0-184-16,133-22 16 0,-90 22 48 15,0 19 144 1,-6 10 177-16,-1 9 71 15,-12 7-296-15,-5 6 72 16,-11 4-216-16,-8 6 0 0,0 2-48 16,-23 8-120-16,-18 2 120 15,-10-7-232-15,-5-2 160 0,-4-16-112 32,4-13 8-32,13-17 136 15,6-11-48-15,14-7-64 0,7-10-128 16,16-19-816-16,7-21-1216 15,25 6-241-15,9 3-2976 0</inkml:trace>
  <inkml:trace contextRef="#ctx0" brushRef="#br0" timeOffset="625.07">3763 10658 8225 0,'0'0'2289'0,"0"0"-1297"0,0 0-552 0,0 0 80 15,-128 48 344-15,116-36-71 16,4 5-513-16,4-2-184 16,4 4-96-16,4 1 0 15,20-4-16-15,0-2 8 16,12 0 8-16,-4-11 32 15,3-3 16-15,-3 0-96 0,-4 0 112 16,-11-17-56-16,-6-4 144 31,-3-8-56-31,-8-3-88 0,0-2-8 16,-4 2-64-16,-11 4 56 16,-6 5-120-16,5 4-344 0,4 6-393 15,12 4-487-15,0 2-792 16,8 0-2377-16</inkml:trace>
  <inkml:trace contextRef="#ctx0" brushRef="#br0" timeOffset="895.78">4122 10435 8185 0,'0'0'2129'0,"0"0"-1409"0,0 0-112 31,0 0-80-31,0 0 184 0,0 0-96 16,-124 70-208-16,108-33-111 0,4-3-25 16,4 7 72-16,8 0-176 15,0-3-88-15,0-6-16 16,8-3-64-16,11-4-16 16,5-9 8-16,1-7 8 15,6-6 0 1,5-3-120-16,5-5-392 0,14-40-449 0,-3 3-1239 15,-20-5-649-15</inkml:trace>
  <inkml:trace contextRef="#ctx0" brushRef="#br0" timeOffset="1597.75">4316 10283 7281 0,'0'0'3289'0,"0"0"-881"0,0 0-1688 15,0 0-600-15,0 0-72 16,-15 55 361-16,15-11-121 0,0 4 80 15,12 5-152-15,-1 1-104 32,2-6-32-32,-2-7-32 0,-2-2-40 15,-5-11 112-15,-4-9-120 16,0-3 48-16,0-14 40 16,0-2 104-16,0 0 88 0,0-24-280 15,-4-11-312 1,4-10-256-16,0-5 192 15,4 2 136-15,15 10 96 0,5 9 40 16,0 14-40-16,0 4 8 16,4 11 7-16,-4 0 121 15,0 14-72-15,-8 8 72 16,-4 3-40-16,-8 7 40 16,-4 5 8-1,-4-1 0-15,-20-1 0 0,-1 0 0 0,2-13-80 16,7-6 24-16,0-7 56 15,13-9 48-15,3 0 56 16,0-6-104 0,0-13-160-16,19 0 8 15,5-3 32-15,4 3 72 16,4 6 48-16,0-3-8 0,0 6 0 16,-1 1-56-16,5 0 64 15,0-4 56-15,-3-3-56 0,2-3 0 16,1-4 0-16,-4 1 0 31,-4 0 8-31,-8-7 0 16,-5 1-8-16,-7-4-64 0,-4-2-496 15,-4 2 160-15,0 3 312 16,-15 8 88-16,-6 4 8 0,-3 17 144 31,-3 0 200-15,3 3-8-1,0 23-88-15,8 5-64 0,4 8-8 16,12-5-128-16,0 1-56 16,16-3 0-16,11-3 0 0,10-4 48 15,-1-6 24-15,3 0-72 0,21-6-376 16,-12-6-1624-16,-12-5-6050 16</inkml:trace>
  <inkml:trace contextRef="#ctx0" brushRef="#br0" timeOffset="2175.32">5321 9906 8409 0,'0'0'2457'16,"0"0"-2121"-1,0 0-328-15,0 0-8 16,0 0 616-16,-8 117-144 16,8-63-72-16,0 0-136 0,0 9-8 15,-8-1 176 1,-4-3 41-16,0-5-169 15,-4-5-168-15,0-15-40 0,5-12 88 16,2-9-16-16,5-10 80 16,4-3 192-16,0 0 48 15,0 0-104-15,0-19-384 0,17 0-16 16,2-3-64-16,5 6 32 0,4 3-32 31,4 6 16-31,4 7 8 16,-1 0 48-16,10 0-8 15,-6 17-112-15,2-1-472 0,-2-1-176 16,-7 2-217-16,4-8-487 16,-8-3-240-16,-8-6-185 0</inkml:trace>
  <inkml:trace contextRef="#ctx0" brushRef="#br0" timeOffset="2741">5719 10201 9658 0,'0'0'2672'16,"0"0"-2304"0,0 0-360-16,0 0 264 15,0 0 96-15,13 139 0 16,-9-100-160-16,0-4-160 0,-1-3 8 16,-3-10 1-16,4-7-9 0,-4-5-48 15,0-3-24 1,0-7 24-16,0 0-81 15,-4-17-71-15,-11-11-1016 16,-1-13 416-16,0-7 472 16,8 0 256-16,-4 0 24 0,8 11 0 15,4 5 0-15,0 4-96 16,0 5-496 0,19 4-384-16,5 3 71 15,8 4 121-15,9-5 80 16,-5-1-288-16,7-7-48 0,1-7-153 15,-8 0 273-15,-4-10 400 32,-8 4 520-32,-9 0 480 0,-6 0 873 15,-9 6 55-15,0 7-416 16,0 6-224-16,-12 6 793 16,0 10-137-16,-1 3-584 0,-2 3-472 15,7 20-96-15,-4 11 192 16,8 10 304-16,4 14-416 0,0 5 193 15,0 1-153 1,8 5-40-16,4 6-88 16,0-3-168-16,-1 1 48 15,-6 0-56-15,3-9 0 0,-4-7 24 16,-4-9-112-16,0-17-328 16,0-16-832-16,-12-8-1297 15,0-7-784-15</inkml:trace>
  <inkml:trace contextRef="#ctx0" brushRef="#br0" timeOffset="2879.52">5883 10325 11002 0,'0'0'2032'31,"0"0"-1312"-31,0 0-415 0,0 0 215 16,0 0 8-16,0 0-440 15,0 0-16-15,64-42-72 0,0 20-200 16,-12 3-1457-16,-5-1-2840 0</inkml:trace>
  <inkml:trace contextRef="#ctx0" brushRef="#br0" timeOffset="3209.88">6230 10299 6241 0,'0'0'2864'0,"0"0"-1263"16,0 0-1193-1,0 0 144-15,0 0 568 0,0 0-528 16,0 0-592-16,0 0 56 16,28-12 64-16,0-10 40 15,0-14-160 1,4-5-128-16,-12-7-584 16,-5 1-528-16,-7-1 80 15,-8 7 728-15,0 6 352 0,-8 10 80 0,-3 12 952 31,-6 13 8-31,6 0-368 16,-6 20-488-16,6 23 24 0,3 11 88 16,4 10-152-16,4 12-56 15,0 6 88-15,12 1-96 16,12 16-1144-16,-9-23-1128 0,-2-12-2593 0</inkml:trace>
  <inkml:trace contextRef="#ctx0" brushRef="#br0" timeOffset="3628.81">4807 11451 3304 0,'0'0'6810'15,"0"0"-5154"1,0 0-840-16,0 0-16 16,0 0 321-16,0 0 15 0,0 0-552 15,-80-46-544 1,56 71-40-16,-4 10 0 0,0 6 64 0,0 13 128 15,13 4-104-15,6 2 0 32,9-3-16-32,0 2-72 15,13-7 0-15,15-5 8 0,7-8 8 16,5-11 80-16,4-12-96 16,8-16-208-16,4 0-440 0,16-39-1000 15,-17-2-1393-15,-7-6-4065 0</inkml:trace>
  <inkml:trace contextRef="#ctx0" brushRef="#br0" timeOffset="4142.79">5141 11601 8449 0,'0'0'2473'16,"0"0"-1417"-16,0 0-176 15,0 0 208-15,-11 3-447 0,11 14-321 16,0-2-56-16,0 11 88 0,0-4-176 16,16-3-112-16,4 0-64 15,0-6 120-15,8-4-72 16,0-6 80-16,0-3-72 0,4 0 16 16,-4-19-72-16,-5-6-232 0,-7-7-192 15,-4-3 104-15,-8 3-80 0,-4 0 248 16,0 7 152-16,0 9 160 31,0 7 640-31,0 6-232 16,0 3-280-16,0 0-288 0,0 7-128 15,4 14-128-15,12 17 256 0,4 16 136 16,-5 10 40-16,6 12-96 16,-1 6 8-16,-8 4 24 31,-9 0-40-31,-3 0 24 0,0-7-88 15,-15-6 56-15,-13-16 48 16,4-12-64-16,0-21 168 0,0-17 528 16,-4-7-31-16,0-16-385 15,1-18-328-15,10-15-88 32,10-6 8-32,7-13-241 0,7 5-415 15,25-8-408-15,12 5-600 16,4 0-449-16,15-20-527 0,-10 16 495 0,-6 13-1744 15</inkml:trace>
  <inkml:trace contextRef="#ctx0" brushRef="#br0" timeOffset="4364.46">5736 11451 1408 0,'0'0'4761'0,"0"0"-3041"16,0 0 169-16,0 0-137 16,0 0-264-16,0 0-367 0,0 0-321 0,0 0-256 15,-92-8-104-15,72 36-32 31,1 7-8-31,6 2-152 16,13 2-88-16,0 2-144 0,0-5-16 16,16-2 72-16,4-2 0 15,4-6-64-15,4-8 64 16,4-4-72-16,-1-5-264 0,5-9-504 31,12-7-576-31,-8-11-873 0,-8-5-1720 16</inkml:trace>
  <inkml:trace contextRef="#ctx0" brushRef="#br0" timeOffset="4739.83">5911 11715 8041 0,'0'0'2289'0,"0"0"-1601"0,0 0 96 16,0 0 240-16,0 0-264 15,0 0-408-15,0 0-272 0,0 0-80 16,-12 32 121-16,28-32-57 0,5-12 232 15,2-13-88-15,5-7-88 16,-8-13 16-16,-5-6-136 16,-10-5-256-1,-5-12-48-15,0-1-265 16,0-5-183-16,-16 5 264 16,-1 8 488-16,-2 13 64 0,6 21 712 15,6 10 393 1,-1 17-313-16,4 0-856 15,0 22 96-15,1 19-96 0,3 10 128 16,0 17-8-16,0-2-112 16,15 0 16-16,5 5 32 15,3-6 16-15,1-4 24 0,1-6-96 32,3-11-224-32,20-10-776 0,-9-11-1321 15,-7-14-2088-15</inkml:trace>
  <inkml:trace contextRef="#ctx0" brushRef="#br0" timeOffset="5101.7">6310 11710 9938 0,'0'0'2752'0,"0"0"-1984"31,0 0-280-31,0 0 673 16,0 0-153-16,0 0-632 0,0 0-376 0,8-10 16 15,12-10 96-15,4-5-40 16,3-7-16-16,-3-9-48 0,0-1-16 16,-3-8-200-16,-6-4-208 15,-6-3 64-15,-9 6 176 16,0 7 40-16,0 15 136 0,-5 10 184 0,-11 9 432 31,4 10-400-31,0 0-208 16,-3 17 48-16,2 8-16 0,6 10-32 15,7 3-8-15,0 3 0 16,0 3 0-16,7-5 0 16,14-4 0-16,7-4 8 0,-4-2 32 31,3 0-40-31,1-4-672 0,3 11-880 16,-10-6-2289-16,-10-7-5425 0</inkml:trace>
  <inkml:trace contextRef="#ctx0" brushRef="#br0" timeOffset="19024.25">5138 1320 4753 0,'0'0'808'16,"0"0"-504"-16,0 0-112 0,0 0 136 15,-132 0 72-15,100 0 224 32,-3 0-232-32,-1 0-8 0,-1 0 0 15,6 0 40-15,-13 0-7 16,0 0-169-16,-7 4-40 0,-9-1 24 15,0-3-48-15,-9 0 160 16,-6 3-152-16,0 4 152 31,-9 0-136-31,-4 1 0 0,-7 5 64 16,-1 3 48-16,-8 5-96 16,5 3 24-16,-1 4-56 0,-4 7-48 15,5 2-56-15,3 8-88 16,4 3 176-16,1 6-8 15,3 7-88-15,4 5 16 0,0 7-32 16,5 6 0 0,-1 0-56-16,5 4 48 15,6-1-48-15,9-5 56 0,4-1-56 16,13 1-8-16,3-7 56 16,8 5-8-1,4 2-40-15,8-2-8 16,0 8 40-16,12-1-40 0,4 2 0 15,4 1 8-15,0 0-8 16,4 2 57-16,16-7-49 0,8-1 8 16,0-3-8-16,8-3-8 31,4 6 8-31,4-3 40 0,7 7-48 16,5 2 0-16,8-2 104 31,8-1-96-31,3-5 72 0,9-11-64 15,-3-11 32-15,5-8 32 16,11-12-80-16,18-12 88 16,28-14 24-16,37-9-40 0,3 0 32 15,-3-19-88-15,-21-7-8 16,-11-6 88-16,3-5-96 0,1-11 16 16,-9-13 56-16,-4-8-16 15,-7-14-8-15,0-2-40 31,-9-1-8-15,1-6 24-16,-25 16-16 0,-19 6-8 16,-20 9 80-16,-12 1-72 15,12-17 0 1,0-5 40 0,7-16-40-16,-7-1-8 0,-9 4 0 0,-2 2 0 15,-14 5 0-15,-7 2 0 16,-11 3 64-16,-10 1-56 0,-7 6 0 15,-3-3 96-15,-22-1-104 16,-14 1 8-16,-9-4 0 16,-12 8 0-16,-12 0-8 0,-12 10 8 15,-27 4 0-15,-28 8 0 16,11 10-8-16,12 12 104 0,25 16 24 16,27 5 16-16,4 3-32 15,0 7-112-15,16 0-112 0,12 10-256 16,13 35-736-16,10-1-1017 15,1-5-1072-15</inkml:trace>
  <inkml:trace contextRef="#ctx0" brushRef="#br0" timeOffset="20610.72">13382 1320 3344 0,'0'0'2993'0,"0"0"-1849"16,0 0-616-16,0 0-64 0,0 0-56 15,0 0 217-15,-100-114 183 0,76 97-304 16,0 5 232 0,-8 0-184-1,0 2-184-15,-12 7-64 0,-11 3-120 16,-10 0-184-16,-14 0 104 0,-9 10-80 16,-11 5 232-16,-21 8-112 15,-24 5 8-15,-31 11 128 0,-5-1-31 31,13 6-41-31,8-3-112 16,12 3-40-16,3 2 96 0,-4-3-48 16,17 12-8-16,19-7 80 15,24-4-120-15,17 0 48 0,-2 4 24 16,-9 6-120-16,-19 15 128 16,-6 14-128-16,3 0 0 0,12-1 0 31,13-2 40-31,7-5-48 15,17-4 40-15,10-9-32 16,10 6-16-16,3-1 8 0,8 8-64 16,8 5 56-16,4 22 8 31,8-10 0-31,4 7 0 16,0-5 8-16,16-17-16 0,16 6-48 15,11-7-56-15,10-14 104 16,14 2-56-16,13-10 64 0,31 13 0 0,37-3 0 15,31 5 48-15,21-8-40 16,-9-11-8 0,-4-17 72-1,-11-18-72-15,11-11 80 0,4-4 16 16,17-32-96-16,3-16 120 16,4-7-112-16,-8-5 40 0,-11 1 56 15,-12-1-104 1,-14-4 16-16,-5-3 56 31,-14-3-72-31,-16-3 72 16,-19 3-16-16,-28 10-56 0,-17 6 8 15,5-19 0-15,24-25 48 16,8-33-48-16,-5-9-8 0,-32 23 72 16,-30 28-64-16,-22 29 56 15,-10-1 24-15,-5-8-72 0,-4-11 80 16,-4-9-88-16,-24 4 64 15,-13-1 8-15,-15 3-80 0,-15 1-8 16,-9 12 8-16,-12 0-8 31,1 12 0-31,-1 12 0 16,4 8-64-16,1 9 64 0,11 16-40 16,1 13-224-16,11 6-640 15,-20 71-929-15,21-4-1367 0,7-11-3450 0</inkml:trace>
  <inkml:trace contextRef="#ctx0" brushRef="#br0" timeOffset="22070.94">13492 5457 5801 0,'0'0'1168'16,"0"0"-728"-16,0 0-120 0,0 0 40 15,0 0 360-15,-127-82 321 16,108 73-321-16,-9-4 184 0,0 9-240 16,-4 4-344-16,-12 0-144 15,-4 0-104 1,-15 10-24-16,-1 6 8 15,-12 6-48-15,-4-3 120 0,-3 3 16 16,-5-3 136-16,-28 3-80 16,-20 10-88-16,-19 16 56 0,12-4-64 15,31 2-15 1,28-15 7-16,20 0 8 16,-11 4-32-16,-9 3 0 15,-4 6-72-15,8-1 48 0,9-2 32 16,3 0-72-16,12 3-8 15,4 4 0-15,5-4 0 0,6 0 0 32,10 4-56-32,-1 0 56 15,8 3 0-15,0 3 0 16,4-1 0-16,4 2-8 0,4-1 0 16,1-4 0-16,2-1 0 15,9-6 0-15,0 1-40 0,0-2-48 31,0 3 48-31,9-1-56 16,10 7 104-16,9 3-8 0,4 6-105 16,12 4 105-16,3 2 8 15,9-2 0-15,12-4 24 16,4-6-24-16,4-9-8 0,8-7 0 31,7-9 0-31,25-7 8 16,28-6 89-16,30-7-41 0,15-9 56 0,-2 0-96 15,-16-6-8-15,-7-16 8 16,2-4 40-16,2-5 88 16,-5-11-72-16,0-6-56 15,-11-5 40-15,-1-8-40 16,-11-2 40 0,0 2-32-16,-29 7 48 0,-19 10 16 0,-24 5-80 15,-13 2 0-15,18-11 112 16,2-12-64-16,5-8 8 15,-5-1-40 1,-6-3 32-16,-5-5 8 16,-13-8 16-16,1-17-64 15,-8-25 56-15,-12-19-56 0,-13-10-16 16,-19 12 8-16,0 34 0 16,-19 32 0-16,-9 19 8 0,-4 18-8 31,-12-7 80-31,-3 0-80 15,-17 7 0-15,-1 7-8 0,2 14-80 16,-1 15 80-16,8 5-272 16,12 3-248-16,13 48-513 15,14-8-1343-15,13-7-1609 0</inkml:trace>
  <inkml:trace contextRef="#ctx0" brushRef="#br0" timeOffset="23054.8">19879 5766 5265 0,'0'0'1304'15,"0"0"-312"-15,0 0 544 16,0 0-815-16,0 0 191 0,0 0-552 15,-95-127-24-15,63 98 504 16,-13 0-24 0,2 5-104-16,-13 0-199 15,-12 9-289-15,-32 2 32 0,-39 10 40 16,-36 3-192-16,-20 23-48 16,3 14 88-16,1 11-144 15,15 5 176-15,-4 5-168 16,14-4 184-16,10-1 64 15,16 2-184-15,24-11 88 16,25 1 112-16,23-8-88 0,20-1-32 16,-7 15-88-16,7 6-64 15,-4 12-48-15,20 4-8 16,13 4 0 0,19 5 48-16,0 1 0 15,35 18-8-15,33 20 8 0,23 22-40 16,9-13 0-16,-5-28 48 15,-18-32-8-15,-10-26-48 16,37 4 40-16,31-1 16 0,49-1 8 31,12-18 0-31,-5-16 112 16,0-12-120-16,-20 0 8 0,0-16 64 16,5-15 24-16,-8-11-88 15,-9-5 56-15,-15-14-64 16,-5-12 0-16,-3-9 8 0,-9-11 0 31,-3-1 40-15,-12-8-40-16,-13-9 8 15,-11-7-16-15,-25-6-152 0,-19-7 32 16,-20 1-136-16,-20 6 136 16,-4 20 112-16,-23 22 8 0,-14 18 0 15,-10 5 0-15,-17-12 0 16,-12-8-48-16,-20-7 48 0,5 19-16 15,11 10 16-15,12 20-8 0,21 13-640 16,15 19-1033-16,15 2-3496 16</inkml:trace>
  <inkml:trace contextRef="#ctx0" brushRef="#br0" timeOffset="24153.53">25049 1777 1664 0,'0'0'1728'0,"0"0"-560"16,0 0 129-16,0 0-97 0,0 0 24 16,20-114 177-1,-27 93-593-15,-14-2 80 16,-3 5-64-16,-8 4-184 16,-7 1-128-16,-13 8-376 0,-16 5-72 15,-24 0 216-15,-40 37-152 16,5 8 185-16,11 12-137 15,13 3-80-15,11 23 128 0,-20 34-96 16,-11 36 32 0,16 11-152-16,34-8-8 15,34-12 0-15,39-20-80 16,0 2 72-16,48 2-72 0,16 2 80 16,15-4 48-16,17-2-48 15,15-3 16-15,17-1 64 0,19-8-64 16,17-17-16-16,11-13 48 31,8-21-40-31,0-27 96 16,13-21-96-16,3-13 8 0,9-26 120 15,-1-24-40-15,-3-13-16 16,-1-14 24-16,-16-8-104 0,-7-11 96 16,-13-8-80-16,-12-14 48 15,-7-15 8 1,-12-9-64-16,-16-11 48 15,-25 0 0-15,-24 3-48 16,-22 12-8 0,-26-3 0-16,-18 11 0 15,-5 19 56-15,-24 22-48 0,-12 26 120 16,-12 5 208-16,-36-15-128 16,-4 10-128-16,-15 3-80 15,-9 11-64-15,20 35 48 0,-15 7-40 0,3 7-312 16,-39 60-1096-16,23 4-593 15,8 0-1928-15</inkml:trace>
  <inkml:trace contextRef="#ctx0" brushRef="#br0" timeOffset="25651.84">17631 1102 224 0,'0'0'0'15,"0"0"8"-15,0 0-168 32,0 0 784-32,0 0 1136 0,0 0 32 15,0 0-351-15,-99-46-281 16,90 37-504-16,1-3 152 0,4-1 216 16,0 4 113-16,1 2-1 15,-2 2 72-15,5 0-64 16,0 3-271-1,0 2-1-15,0 0-328 0,0 0-280 16,0 0-192-16,0 0-72 16,0 7-264-16,0 11 184 0,0 10 24 15,5 10 56-15,-2 8 0 16,9 0 16-16,-8 3 8 16,5-3-16-16,-2-8 80 15,-3 1-88-15,4-14-88 16,0-2-352-16,0-14-744 15,12-13-353-15,-4-24-335 0,-5-7-2785 16</inkml:trace>
  <inkml:trace contextRef="#ctx0" brushRef="#br0" timeOffset="25934.64">17539 918 9418 0,'0'0'2464'0,"0"0"-1184"0,0 0-560 16,0 0-471-16,0 0-209 31,0 0-40-31,116-58-72 0,-52 58-1 16,3 20 73-16,1 8 0 15,-8 4-8-15,-12 9 8 0,-16 3 0 16,-13 1 81-16,-19 2-73 16,0 1 104-16,-36-4-40 15,-11 4 32 1,-9-7 16-16,-8-9-48 0,8-10-8 15,0-9 56 1,17-10-40-16,7-3-80 0,16 0-24 0,16-9-648 16,24-6-1281-16,11-2-1328 15</inkml:trace>
  <inkml:trace contextRef="#ctx0" brushRef="#br0" timeOffset="26307.48">18224 1139 8009 0,'0'0'2201'0,"0"0"-1153"15,0 0-16-15,0 0-32 16,0 0-7-16,-115-19 63 16,91 19-424-16,0 11-440 0,8 10-56 15,0 4-88-15,9 7-40 31,7 0-8-31,0-1 8 0,7 2-8 16,18-8 64-16,6-3-64 16,5-13 104-16,4-9-24 15,4 0-16-15,-8-5-16 0,-4-21-48 16,-12-6 0-16,-16 1 0 16,-4-8 0-1,0 0-8-15,-17 5 8 16,-7 10-64-16,1 7 64 0,3 5-88 15,-1 2-48-15,14 10-480 16,7 0-472-16,16 0-2129 0,16 0 696 16,4 0-2760-16</inkml:trace>
  <inkml:trace contextRef="#ctx0" brushRef="#br0" timeOffset="26601.83">18695 926 7601 0,'0'0'2385'0,"0"0"-977"16,0 0-304-16,0 0-352 0,0 0 24 31,0 0-39-31,-131-78-17 16,94 78-496-16,5 6-224 0,-3 20-16 15,7 5-24-15,4 7 40 16,8 3 8-16,8 4-8 0,8-1 40 15,0-3-32-15,20-2-8 16,15-9 72-16,6-3-72 16,6-12 0-16,9-8-8 0,0-7-392 15,4 0-152-15,11-19-641 32,-15-6-1215-32,-7-1-801 0</inkml:trace>
  <inkml:trace contextRef="#ctx0" brushRef="#br0" timeOffset="27934.46">18982 809 5569 0,'0'0'1984'16,"0"0"-376"-16,0 0 545 0,0 0-641 0,0 0-191 15,0 0-417 1,-12-21-720 0,12 21-184-16,0 18-80 0,0 14 80 15,0 10 408-15,8 8-104 16,-4 7-136-16,0 3-40 16,0 4 0-16,0-3-72 0,4-5 88 0,-8-8-144 31,0-10 8-31,0-13 104 15,0-5-64-15,0-11 48 0,0-9 104 16,0 0 48-16,0-24-128 16,0-15-120-16,4-11-272 15,7-9 128-15,14-1-64 0,-1 9-16 16,8 10 120-16,-8 12 32 0,4 17 8 31,-9 10-96-31,9 2 80 16,-4 0 8-16,0 0 64 15,0 14-40-15,-8 9-24 0,-12-1 64 16,-4 3-40-16,-8 4-104 31,-28-7-40-31,0 1-216 0,-4-7 48 16,4-7 288-16,8-9 72 16,9 0 0-16,10-7 72 15,9-8 8-15,0 1 64 0,0 0-144 16,17 4-72-16,7 0 16 15,8 3-8 1,-1 2 8-16,5 5 48 16,0 0-8-16,4 0 16 0,4 0-8 15,4-4-48-15,-1 1 48 16,2-7 8-16,-2 1 8 0,-7-4 80 16,-8-6-88-1,-9 0-128-15,-6-5 24 31,-13 1 8-31,-4-6 96 16,-4 6 0-16,-16 5 8 0,-4-1 128 16,8 10 16-16,-8 9 120 15,8 0-88-15,8 0-184 0,0 15 0 16,8 11-48-16,0 2 48 16,0 4 0-16,8 0 16 15,16-1 40 1,4-5 24-16,4-4-80 15,8-9 96-15,4-7-96 0,-1-6-256 16,-2 0-584-16,2-19-833 16,-11-7-695-16,-4-9 63 15,-16 0-535-15,-4-6 1847 0,-8 4 993 16,0 4 1721-16,0 2 407 16,0 12 641-16,0 6-609 0,0 7-727 15,0 6-921-15,0 0-512 16,4 9-160-1,11 17 152-15,6 3 8 16,-1 5 0-16,-1 1 8 0,-6-3 72 16,-6-3-72-16,-7-8 64 15,0-5-72-15,0-9 0 0,0-7 88 16,-3 0 144 0,-5-12-32-16,8-20-144 15,0-4 0-15,0-5-8 16,15 0-48-1,13 6 0-15,0 9 0 16,4 8-64-16,0 14 16 16,16 8-600-16,-12 18-1033 0,-4 6-1295 15</inkml:trace>
  <inkml:trace contextRef="#ctx0" brushRef="#br0" timeOffset="28433.47">18568 1933 7937 0,'0'0'2177'0,"0"0"-1425"15,0 0-392-15,0 0 56 0,-140 4 744 32,112 11-128-32,-4 11-423 15,8 5-305-15,5 11-88 16,-2-1 72-16,10 10-88 0,2 2-120 16,9-5-24-16,0 0-48 15,28-6 8-15,4-11 96 0,16-2-104 31,8-19-8-31,12-8-328 16,7-2-352-16,1-22-521 0,8-31-1095 16,-20 2 23-16,-17-1-3056 0</inkml:trace>
  <inkml:trace contextRef="#ctx0" brushRef="#br0" timeOffset="28680.41">18890 2029 6161 0,'0'0'2728'0,"0"0"-775"16,0 0-217-16,0 0-1000 0,0 0 9 0,-107-7-233 15,87 29-88-15,4 1-128 16,8 5-168-16,4 3 8 0,4-5-136 16,0 3-8-1,16-4 8-15,12-5 8 16,8-7 80 0,3-10 48-16,1-3-136 0,0 0-40 0,-8-23-160 15,-12 0-32 1,-12-9 112-16,-8-2-104 0,0-4-232 0,-4 3 112 15,-8 7 143-15,-7 5-23 32,14 7-104-32,1 7-296 15,4 2-2192-15</inkml:trace>
  <inkml:trace contextRef="#ctx0" brushRef="#br0" timeOffset="29365.55">19174 2222 8041 0,'0'0'2177'0,"0"0"-937"0,0 0 152 16,0 0-624 0,0 0 393-1,0 0-409-15,-76-130-264 0,76 92-288 16,0-3-120-16,3-4-72 0,14 7-8 15,7 0-40-15,-1 13 40 16,5 9-64-16,0 13-80 16,0 3 40-1,0 9-72-15,-4 26 80 16,0 3 88-16,-4 10-80 0,-4 0 88 16,-4-1 8-16,-5-6-8 15,-2-3 8-15,-5-12-8 0,0-8 8 16,0-11 8-16,0-4 72 15,0-3 200 1,-5 0 328-16,-2-19-312 16,-1-16-216-16,8-3-88 0,0-13 8 15,0 1-8-15,20 5-8 16,-1 7 8-16,5 9-48 16,1 17-40-1,-1 8-40-15,-1 4-104 16,1 16 112-16,0 16 96 0,0 6-56 15,-4 4 80-15,-4 2-8 16,-4-3-8-16,-4-6 8 16,-8-6-144-16,0-10 24 0,0-4 120 31,0-10 8-31,0-5 168 16,-8-5 40-16,0-24-80 0,8-5-64 15,0-14-64-15,11-6-8 16,17 1-72-16,4 5-48 15,0 10 112-15,-4 13-40 0,-4 13-80 16,-4 12-32 0,1 0 16-16,-2 21 56 15,-3 11-16-15,-4 6 104 0,0 6 8 16,-8-3-8-16,0 5-296 16,16-2-728-16,0-13-1353 15,4-16-480-15</inkml:trace>
  <inkml:trace contextRef="#ctx0" brushRef="#br0" timeOffset="29680.42">20106 1734 9394 0,'0'0'2680'0,"0"0"-1808"16,0 0-872-16,0 0 0 0,0 0 568 31,0 0 81-31,-8 133-161 16,8-76-256-16,4 7-56 0,9 2-48 16,-6 3-40-16,1 4 0 15,-8-2 64-15,0 1-88 16,0-14-64-16,0-7-376 0,0-19-304 15,0-16-457 1,0-19-351-16,0-26 568 16,0-14-2353-16</inkml:trace>
  <inkml:trace contextRef="#ctx0" brushRef="#br0" timeOffset="29871.97">20281 1736 5801 0,'0'0'2288'15,"0"0"713"-15,0 0-1361 16,0 0-776-16,84-108-544 15,-56 108-224-15,4 0-96 0,-4 7-8 16,-4 14-56-16,-8 11 56 16,-12 4 8-16,-4 2 0 15,-20 0 8 1,-20 3 137-16,-7-2-145 16,-9-5-249-16,3-9-7 0,10-5-128 15,23-11 48-15,12-9-1248 16,8 0-1417-16</inkml:trace>
  <inkml:trace contextRef="#ctx0" brushRef="#br0" timeOffset="30246.87">20676 1816 2816 0,'0'0'5609'0,"0"0"-3872"0,0 0-993 16,0 0 128-16,0 0 728 0,-120 7-607 16,92 14-497-16,0 11-208 15,9 0-96-15,3 2-144 16,8 2-48-16,8-5 0 16,0-2 0-16,8-7 0 15,12-2 0-15,4-11 0 16,-1-6 48-16,9-3-48 0,-4-12 112 15,0-17-104-15,0-9 0 16,-8-7-8-16,-8-6 0 16,-3 1-120-16,-9-1-8 0,0 7-120 31,0 11 168-31,0 8-24 16,0 13 0-16,0 5-681 0,7 7-3271 15,1 0-1874-15</inkml:trace>
  <inkml:trace contextRef="#ctx0" brushRef="#br0" timeOffset="30899.24">20919 1930 3576 0,'0'0'4009'16,"0"0"-1968"-16,0 0-417 0,0 0-792 15,0 0 392 1,0 0 377-16,-79-114-665 15,74 78-504-15,5 2-184 16,0-4-80-16,0 6-168 0,9 3 16 16,6 8-16-16,-2 8-8 15,-1 6 0-15,3 7-232 16,-2 0 8-16,2 22 200 16,5 10-64-1,-3 6 88-15,-2 3-72 16,-2 0 16-16,-2-2 8 0,1-7 8 0,-8-7-24 15,0-12 72-15,-4-6 0 16,4-7 64 0,0 0 256-16,-4-20 112 15,4-12-208-15,0-6-200 16,0 0-16-16,3 4 56 16,2 2-64-16,-5 13 0 0,0 6 0 15,0 6 0-15,0 4 0 0,4 3-144 31,4 0-152-31,3 10 168 16,9 5 128-16,1 5-8 16,10-1 8-16,-3-4 0 0,4-5 80 15,-4-10-80-15,0 0 8 16,4-3 56-16,0-19-16 0,0-7-48 31,-8-10 0-31,-1 2-224 16,-6-1-32-16,-17 0 24 15,-4 4 160-15,0 7 72 0,0 12 200 0,-13 5-72 16,1 4-80-16,5 6-48 16,-2 0-96-16,5 9-160 15,4 13 160 1,0 10 16-16,0 4 24 16,0-5 56-16,20 3 8 0,1-2 0 15,2-6 56-15,9-4-64 16,-4-6-216-16,16-13-464 15,-4-3-1161-15,-12 0-2040 0</inkml:trace>
  <inkml:trace contextRef="#ctx0" brushRef="#br0" timeOffset="31289.53">21828 1521 1088 0,'0'0'6713'32,"0"0"-4616"-32,0 0-1009 15,0 0 192-15,0 0-184 16,0 0-512-16,0 0-584 0,17-32-144 0,-6 41 40 15,6 11 104-15,-2 1 0 16,-3 2 152-16,-4 6-80 16,0-5 8-1,-8-1 41-15,0-7-41 16,0-7 0-16,0-5 64 16,0-4 96-16,0 0 504 0,0-4 8 15,-8-12-432-15,4-5-216 16,4 5-96-16,0-7-16 0,0 7-96 0,4-5-968 31,12 4-817-31,0-2-2215 16</inkml:trace>
  <inkml:trace contextRef="#ctx0" brushRef="#br0" timeOffset="31415.3">21828 1521 6241 0</inkml:trace>
  <inkml:trace contextRef="#ctx0" brushRef="#br0" timeOffset="31997.33">21828 1521 6241 0,'28'66'1592'16,"-28"-59"-1176"-16,0-7 160 0,0 0 1169 0,0 0 399 16,0 0-575-16,0 0-345 15,-4 0-192-15,0 0-208 0,1 0-208 16,-2-16-152-16,-3-7-368 15,4-2-32-15,4-7 32 0,0 1-96 0,0-2-16 16,8 5-144 0,12 3-88-1,-3 9 88-15,2 10-24 16,5 6-112-16,0 0 32 0,0 22 16 16,3 3 96-16,-7 7 56 15,-3 3-64-15,-6-6 152 16,-3-1-48-16,-4-8 40 15,-4-8 16-15,0-5 0 16,0-5 0-16,0-2 112 16,0 0 48-16,0 0 280 0,5-7-32 15,3-14-176-15,3-8-232 32,6-3-48-32,-2 7 40 15,1 2-64-15,0 11-24 0,-4 6 80 16,0 6-120-16,1 0-56 0,-2 0 88 15,9 18 0-15,-4 2 104 16,0-1 0-16,-8 0 0 31,3-6 0-31,-7-7 0 0,1-3 0 16,-1-3 72-16,-4 0-24 16,4 0 96-16,7-16-40 0,2-5-104 15,2-5 48-15,2 1-48 16,-2-1 0-16,-7 11 0 15,1 4 0 1,-5 5 0-16,-1 6-8 0,1 0-168 16,0 0 64-16,9 6-16 15,-2 10 80-15,10 7-328 0,2-7-256 16,5-1-280-16,8-11-272 16,-4-4-857-1,-5 0-872-15</inkml:trace>
  <inkml:trace contextRef="#ctx0" brushRef="#br0" timeOffset="32146.88">22634 1200 3200 0,'0'0'7842'16,"0"0"-5530"-16,0 0-623 31,0 0-657-31,0 0-416 0,0 0-544 16,0 0-72-16,4-25-232 15,7 46 136-15,2 11 96 0,2 9-216 16,-3 4-752-16,-12 9-457 15,0-9-951-15,0-10-2945 0</inkml:trace>
  <inkml:trace contextRef="#ctx0" brushRef="#br0" timeOffset="32279.85">22597 1397 10234 0,'0'0'2680'16,"0"0"-2040"-1,0 0-640-15,116-77-400 0,-68 55-1552 16,-4 0-6674-16</inkml:trace>
  <inkml:trace contextRef="#ctx0" brushRef="#br0" timeOffset="52424.57">3265 3142 4689 0,'0'0'2240'16,"0"0"-1344"-16,0 0-88 16,0 0 121-1,-24-92 15-15,20 83 344 16,-1 6-136-16,5 0-392 16,-4 3-279-16,4 0-361 0,-4 0-120 15,0 3-72-15,-7 16-8 16,-6 17 80-16,-7 10 0 0,-8 18 56 31,0 13 112-31,-7 21-160 16,-9 32 72-16,-7 29 88 15,3 16-104-15,7-11 56 0,10-14-64 16,15-17-40-16,4 0 32 16,-1 7-40-16,2 10 8 0,7-1 32 15,0 7-48 1,0 2 64-16,4 7-56 15,4 6-8-15,0 1 0 16,0 2-8-16,4-2 0 0,8-1 8 16,0 1 0-16,0-7 32 15,4-16-32-15,4-12 0 16,0-10 0-16,0-23 0 16,0-24 0-16,-5-19 0 15,2-11 8-15,2 7-16 16,5 3 8-16,8 7-8 0,-4-1 8 15,0-1-48-15,4 0 48 16,-4 3 48 0,4-1-48-16,-4-3 0 15,4-9 0-15,-8-6 0 16,4-11 8-16,0-13-8 16,-5-6-48-16,5-6 48 0,-4-4 0 15,8-2 24-15,3-1-24 31,10-6 0-31,-2 0 32 0,9 0-8 16,4 0-24-16,4 0 8 16,8-3-8-16,-1-10 64 0,6 1-64 15,-2-5 0-15,0 2-24 16,6-1 24-16,-2-3 0 16,5 3 72-1,-1 0-72-15,5 0 0 0,0 0 8 16,0 0-8-16,4 0 72 15,-13 4-64-15,-4-3 32 0,-2 1-40 16,-13 2 0-16,-13 1 0 16,-3 3 0-1,-16 4 0-15,-4-2-8 16,-8 6 16-16,-8-3-8 16,0 3 64-16,-4 0 64 0,0 0 160 15,0 0-72-15,0-3-144 0,4-7-72 16,12 0-368-16,32-33-648 31,3 1-961-31,-3-3-2112 0</inkml:trace>
  <inkml:trace contextRef="#ctx0" brushRef="#br0" timeOffset="53660.77">7398 6617 520 0,'0'0'6769'15,"0"0"-5313"-15,0 0-735 0,0 0-249 16,0 0 368-16,-63-42 520 16,50 36-408-16,-2 0-360 15,-6-1-87 1,-7-3-321-16,0 5 112 16,-7 1 104-16,-9-2-96 0,-12 3-104 15,-16 3-192-15,-7 0 144 0,-29 0-80 16,-27 13 32-16,-41 18 120 15,-11 10-176 1,4 7-24 0,15 2 88-16,25-8-96 0,-1 5 144 0,8-2-88 15,1 0 24-15,27-4 104 16,16-9-128-16,29-4-64 0,3-3 120 16,-8 7-120-16,-3 6 40 31,-9 7-24-31,0 2 24 15,8 4-32-15,-4-1-16 0,1 8-24 16,-2 0-24-16,10 1 56 16,-1 2-8-16,12-1 0 0,0-6 8 15,13 3 16-15,7-8-24 32,4-2 0-32,8-2-8 0,8-7 0 15,4 5 0-15,12-1 0 16,0 2-120-16,0 1 120 0,25-1-96 15,14 1 24-15,17-8 72 16,36-1-40-16,39-8 48 31,48-12-8-31,29-16 8 0,7 0 0 16,0-13 40-16,-15-8-24 16,-5-2 32-16,-8-2-48 0,-11-7 0 15,-8-6 0-15,-9-1 16 16,-16-5 16-16,-7 3-24 15,-28 0-8 1,-21 6 0-16,-19 0 0 0,-8 4 0 16,7-11 0-16,5-6 48 15,0-6-40-15,-4-4-8 0,-9-4 8 0,-11-6 88 16,0-7-96-16,-8-8 72 31,-4-2-64-31,-13-4 0 16,-6 3 120-16,-13 3-120 0,-4 10 8 15,0 10 88-15,-24 3 72 16,-16 8 24-16,-16 8-200 0,-32 0 64 16,-35 6-72-16,-33 8 8 31,13 9 0-31,23 8-8 0,37 10 56 16,23-1-24-16,-8 1-24 15,4 3 0-15,-7 0-72 16,18 0-80-16,10 0-384 0,2 23-768 15,13-7-1313-15,5-4-2488 0</inkml:trace>
  <inkml:trace contextRef="#ctx0" brushRef="#br0" timeOffset="58127.72">6589 7265 4048 0,'0'0'1577'0,"0"0"-721"0,0 0-464 16,0-13-128-16,0 13 48 0,0 0 0 31,0 0-40-31,0-4-144 16,0 4-72-16,0 0 0 15,0 0-56-15,0-3-384 0,0 3-1256 16,0 0-2801-16</inkml:trace>
  <inkml:trace contextRef="#ctx0" brushRef="#br0" timeOffset="58321.53">6589 7265 5753 0,'-120'5'944'0,"120"-5"-944"0,0 4-888 15,16-1-833-15,0-3 473 16</inkml:trace>
  <inkml:trace contextRef="#ctx0" brushRef="#br0" timeOffset="63067.39">19277 6188 3392 0,'0'0'696'0,"0"0"-352"15,0 0 25-15,0 0-57 16,0 0 184-16,12-38 40 0,-12 28 176 31,0 3-112-31,0-1-40 16,0 1-96-16,0-2-296 0,0 2 577 15,0 4 215-15,0 0-240 16,-4-4-328-16,-4 4-248 0,-4-4 144 16,-4 2 72-16,-4-2-256 31,0 1-88-31,-8-5 72 0,4 6-80 15,-7 1 168-15,3 4-40 16,0-3-8-16,0 3-32 16,-4 0-88-1,8 0 136-15,-3 0 32 16,-1 3-168-16,0 4 88 16,0 2-64-16,-4 1-24 0,4 5-8 0,-4-1 8 15,0-1 0-15,-4 3 72 16,4-1-72-16,-4 4 0 15,0-4 80-15,1 5-88 0,-1-4 0 16,0 0 96 0,-1-3 24-1,6 6-32-15,-5-3-80 0,4 0 41 0,4-2-49 16,0 3 16-16,0-2 64 16,0 5-80-16,-4 3 0 15,4-2 8-15,-4 4-8 16,1-2 16-1,-1 5-8-15,4-1-8 16,-4-2 40-16,0 3-40 0,4-3 0 16,0 1 40-16,9-4-40 15,2 1 0-15,-2-5 0 0,3 8 0 16,0 2 16-16,-8 7-16 31,4 4 0-31,-4 5 40 0,-4 4-32 16,5 2-8-16,-5 4 0 15,4 6 0-15,-1 3-8 16,1 5 8-16,5-1 0 0,-1-8 56 16,3 5-40-16,6-7 32 15,-1 3-48 1,4 4 0-16,-4 5 0 16,0 5 8-16,0 5-8 15,0 1 104-15,0 2-104 16,-4 1 64-16,9-4 40 0,-6 1-96 0,5-5 208 15,4 5-216 1,1 3 16 0,-1-1 88-16,4 5-96 0,-4 5 104 15,4-3-48-15,0-2-56 16,0 3 144-16,0-1-144 16,0-4 40-16,0 1 56 0,0-3-104 0,4 2 72 31,0 17 8-31,3-13 16 15,5 10 208-15,-3-1-128 16,2-9-128 0,1 10-16-16,0-2 24 15,0 2-32-15,4-4-24 16,0 1-80-16,4 12-152 0,8 15 232 16,4 20 16-16,7 3 24 15,2-6-24-15,-2-16 32 0,1-13-48 16,-4-16-120-16,-5-18 32 15,-6-14-48-15,-1-2 56 0,8 11 64 16,3 11-64-16,14 12 72 31,-2 1 8-31,1-2 0 16,4-5 32-16,-1-6-32 0,5-1 8 16,0 0 112-16,0-2-120 0,0 3 168 15,0-4-168-15,-1-3 0 0,1-6 112 16,4 0-112-1,4-3 0 1,-5-1-8-16,10-2 16 16,-2-3 56-16,9-5-64 0,0-1 0 15,7-5 80-15,1-2-80 0,8-7 0 16,-1-3 40-16,1 0-32 0,-4-10 32 31,-1-2-40-31,5 0 0 16,4-10-16-16,8-4 16 15,-1-5 0-15,0-7-8 0,2 0-48 16,-2 0 48-16,-3-7-48 16,0-1-40-16,-5-6 88 0,1-1-48 31,-1-8 48-31,-3 0 8 16,-4-5 0-16,-4-7 0 0,-8-9 0 15,3-7 0-15,-3-9 32 16,-4-13-16-16,4-7-16 0,-5-2 56 15,-3-7-56-15,3-3 64 32,-6 0-64-32,-5 0 8 15,-5-7-16-15,1 4 8 0,-1-15 0 16,9-31 8-16,-8-24 0 16,0-16 40-16,-20 3-48 0,-4 12 0 0,-16 8 24 15,-4 0-16 1,-12-7-8-1,0 0 0-15,-8-4 56 16,-12-3-56-16,-1-4 0 0,-2-9 0 16,3 4-24-16,0 2 16 15,0 0 8-15,0 0 72 0,0 1-64 0,-3-3-16 32,-5-6-24-32,-4 3 32 15,-5 3 16-15,-2 16-16 16,-10 19 0-16,-6 9 40 0,-4 13 8 15,3 23-96-15,7 18 32 16,2 20 8-16,-1 3 0 0,-12-13 0 31,-19-10 8-31,-14-13 0 16,-2 5 16-16,-5-1-8 0,9 6-8 16,3 7 0-16,4 11 0 15,13 15-32-15,-1 5 32 0,8 11 0 31,5 8-16-31,-1 3-40 16,0 6-256-16,4 8-624 16,-8 3-961-16,-31-7-895 0,11 7 143 15,8-10-2824-15</inkml:trace>
  <inkml:trace contextRef="#ctx0" brushRef="#br0" timeOffset="67770.91">19767 6387 3848 0,'0'0'897'16,"0"0"-897"-16,0 20-841 0,13 5-63 15,2 0-984-15</inkml:trace>
  <inkml:trace contextRef="#ctx0" brushRef="#br0" timeOffset="68915.67">19070 8715 3648 0,'0'0'1489'16,"0"0"-865"-16,0 0-320 0,0 0-144 16,0 0-152-16,0 0 176 15,0 0-56 1,0 0-48-16,0 0-8 15,0 0-72-15,0 0 0 0,0 0-264 16,0 0-704-16,0 0-1233 0</inkml:trace>
  <inkml:trace contextRef="#ctx0" brushRef="#br0" timeOffset="71043.57">18819 8655 3928 0,'0'0'1537'0,"0"0"-793"0,0 0-280 16,0 0-200-16,0 0 168 16,0 0 40-1,0 0 0-15,0-45-32 16,-4 42 72-16,4-1 9 0,0 2 15 15,0 2-96-15,-4 0 8 16,0 0-152-16,-1-7-40 0,-2 4-48 16,-5-3-120-1,-4 0 40-15,-4-1 104 16,0-3 40 0,-4 5-112-16,-12-2-144 0,0 4-8 0,-12-1 0 15,-8 1 0-15,-4 3-16 16,-7 0 8-16,-4 0 0 0,-10 0 64 31,-3 7-56-31,2-1 0 16,-10 3 56-16,0 1-56 0,-4-3 56 15,0 3 96-15,-3-5-112 16,3-1 80-16,8-1-32 0,4-1 8 16,5-2 56-16,-1 0-152 31,4 0 40-31,5 0 8 15,-1 0-40-15,5 0 88 0,-2 0 105 16,2 0-81-16,-1-5 8 16,-4-2-128-16,4 1-8 0,1 3 96 15,-1-4-96-15,4 4 104 16,1 0-56 0,-2 0-48-1,5-3 112-15,5 6-112 0,-8 0 0 0,-2-3 32 16,1 3-16-16,-3 0 32 15,7 0-48-15,0 0 0 0,4 0 8 16,0 3-8 0,1 6 0-16,3-3 0 15,0 1 8 1,5 2-16-16,-2-2 8 0,1-2 0 0,1 6-56 16,-1-5 72-16,-3 0-16 15,-2 0 0-15,1 1 8 16,1-4-16-1,-1 0 8-15,4-3 0 16,1 0 48-16,2 0-48 16,2 0 0-16,-2 0-8 0,6 0 16 15,-1 0-8-15,5-3 8 16,-2-7 0-16,9 4 64 0,1 0-72 31,3-4 0-31,0 3 24 16,3-2 56-16,2 4-88 0,-1-5 8 15,3 0 0-15,2 3 128 16,3 2 0-16,0-2 0 16,4 4-64-16,0 3-56 0,4-4 80 31,0 1-88-31,0 3 0 16,4 0-8-1,0 0-40-15,0 0 40 0,0 0-48 16,0 0-344-16,0 0-328 15,0 0-881-15,0 0-1119 16,28-12 1159-16,-8 2-439 0,4-6-1169 16</inkml:trace>
  <inkml:trace contextRef="#ctx0" brushRef="#br0" timeOffset="71423.9">14590 8257 6025 0,'0'0'1320'15,"0"0"-152"-15,0 0-263 16,0 0-665-16,0-9-240 0,0 9-176 16,-5 6 15-16,-3 14 161 15,-4 12 185-15,0 6 87 16,0 6-88 0,-3 0-48-16,-2 1 176 15,1-1-88-15,1-3-8 0,-2 4-24 16,6-1-80-16,3 1 48 15,-1-3-160-15,5-5 48 16,4-8-48-16,0-10-152 0,0-3 136 31,13-7-176-31,2-2 192 16,6-7 16-16,3 0 40 0,8 0 24 16,-1 0 144-16,1-10-136 15,-4-6 8-15,-4 3-88 0,0 1 0 16,-12-1 48-16,4 4-56 15,0 2-488 1,-4-3-704-16,4 8-25 16,-5-1-519-16,2-1-2945 0</inkml:trace>
  <inkml:trace contextRef="#ctx0" brushRef="#br0" timeOffset="72788.68">13305 8770 7073 0,'0'0'920'16,"0"0"-640"-16,0 0-176 15,0 0 24 1,0 0 24-16,0 0 472 0,0 0 233 0,0 0-25 15,-15-89-272-15,7 75-168 16,-4 2 144-16,0-1-56 16,-1 3-216-1,-2-2 168-15,-5-1-184 16,1 4-176-16,-6-4 89 0,-3 0-65 16,0 3 112-16,0-2-16 15,4 0-136-15,-8-1 80 16,4-1-120-16,0 0 56 0,0 0 40 31,1-1-104-31,0-2 136 16,2 2 32-16,1-4-96 0,-4-1 48 15,4 5-80-15,0-4-48 16,1 3 168-16,-1 1-168 16,3 1 48-16,-3-5 176 0,1 6-216 15,-1 1 104 1,0-5-104-16,-4 3 0 15,0-3 176-15,0 2-104 16,-4 1-72-16,4-5 80 0,-4 4-80 16,1-1 104-16,-5 0-112 15,8-3 112-15,-8 2-48 16,0 3-56-16,-4-3 0 16,0 2-8-16,1-2 0 15,-6 2 64-15,2-2-64 16,0 6 0-16,-10-3-24 0,5 1 24 15,-12 4 0-15,-3-1-40 16,-5 1 88 0,-8 3-96-16,-3 3 8 15,-1-4 40-15,-4 4-8 16,5-1 8-16,-1 1 0 0,0 1 16 16,4-5 0-16,-8 4-16 15,5 0 0-15,-1-4 8 0,-4 7 24 31,1-7-32-31,3 7-8 16,0 0 8-16,5-2 0 16,7 2 72-16,4 0-72 0,0 0 0 15,9 0-8-15,-1 0 8 16,0 0 0-16,4 0-8 0,-4 0 0 16,0 0 0-1,-4 0 8-15,0 0-40 16,1 0 32-16,-5 0 8 15,9 0-56-15,-5 2 56 0,0 5-24 16,4 0-24-16,0-1 48 16,0-3 0-16,9 3-48 15,-1-3 40 1,-1 1 0-16,6-1 0 16,3 0 16-16,0 1-8 0,4-4 0 15,1 0 0-15,7 0-8 0,3 0 16 16,10 0 0-16,-1 0-8 15,4 0 8 1,-1 0 8-16,6 0-16 16,3 0 0-16,0 0-8 15,0 0 8-15,0 0 0 0,-1 0 0 16,2 0 8-16,3 0 24 16,-8-4-32-16,8 4 0 0,0 0-48 31,0 0 48-31,0 0-688 15,0-3-544-15,0 3-273 16,4-16-975-16,8-3-217 0,0-6 73 16</inkml:trace>
  <inkml:trace contextRef="#ctx0" brushRef="#br0" timeOffset="73287.43">9020 7445 6225 0,'0'0'1296'16,"0"0"-488"-16,0 0 136 16,0 0-207-1,0 0-193-15,0 0-328 0,0 0-216 16,0 0-48-16,-32-35-208 16,25 45 56-16,-6 15 200 0,-6 13 88 31,-9 10 416-31,-4 9-128 15,0 3 88-15,-4-2-56 0,9 5-40 16,-5-5-32-16,4-2-16 16,0 1-272-16,4 3 80 15,-1-9-120 1,1-3 64-16,13-11-32 16,3 2-40-16,-1-10 0 0,9-4-48 15,0-2 16-15,0-1-88 16,5-6 32-16,11-3 16 15,8-1 48-15,8-2-32 0,7-3 56 16,9-4 96-16,12-1-96 16,4-2 80-16,3 0 24 0,1-5-96 31,-3-6 112-31,-14 2-120 16,-11 0-8-16,-8 2 0 15,-9 7-40-15,-2-3-72 0,-10 3-456 0,2 0-8 16,-6 0-336-16,5 0-504 15,0 0-265-15,-12 0-3696 0</inkml:trace>
  <inkml:trace contextRef="#ctx0" brushRef="#br0" timeOffset="78771.7">20074 12770 5497 0,'0'0'1872'0,"0"0"-1240"0,0 0-168 16,0 0 152-1,0 0 65-15,0 0 111 16,0 0-296-16,0 0 40 0,0 0-16 16,0 0-64-16,0 0-16 15,0 0-160-15,0 0-104 16,0 0 104-16,0 0-104 16,0 0 25-16,0 0-41 15,0 0-80-15,0 0 32 16,0 0-104-16,0 0-8 0,0 0 80 15,0 0-80-15,0 0 0 16,0 0 0-16,0 0 8 16,0 0-8-1,0 0 0-15,0 0 0 16,0 0-8-16,0 0-96 0,0 0-240 16,0 0-425-16,0 0-719 31,0 0-256-31,0 0 183 15,0 0-175-15,-4 0-537 0,0 2-775 16</inkml:trace>
  <inkml:trace contextRef="#ctx0" brushRef="#br0" timeOffset="81031.36">20437 8432 6873 0,'0'0'1064'0,"0"0"-416"16,0 0-424-16,0 0-112 15,0-6 48-15,0 6 401 32,0 0 39-32,0 0-464 0,0 0-136 15,0 0 0-15,0 0-96 16,0 0 8-16,0 0-136 0,0 16 200 16,0 7 16-16,0 5 16 0,0 7 176 15,0 6 8 1,0 10-184-1,0 0 160-15,0 0 56 0,0-8-88 16,0-7 0-16,0-8-128 16,4-12-8-16,8-6 48 0,4-4 32 15,4-6-32-15,16 0 320 16,12-16 152 0,40-28 112-16,35-26-352 15,40-25-120-15,17-7 16 0,-9 0-120 16,-24 17 88-16,-39 21-96 15,-24 13-40-15,-20 14 96 0,-8 2-104 16,4 3 56-16,-1-6-56 31,-4 2 8-31,-14 14 56 0,-13 3-64 16,-13 9 0-16,-6 5 48 16,-5 1 32-16,-4 4 57 0,0 0 15 15,0 0-112-15,0 0-40 16,0 0-1249-16,-13 13-1271 31,-2 0-1577-31</inkml:trace>
  <inkml:trace contextRef="#ctx0" brushRef="#br0" timeOffset="82117.29">20676 11296 7465 0,'0'0'2041'0,"0"0"-1313"15,0 0-216-15,0 0-120 32,0 0 424-32,0 0 32 0,0-7-368 15,0 7-272-15,0 0-208 16,0 0-72-16,0 0-88 16,0 11-88-16,0 17 248 0,0 16 24 15,4 10 96-15,-4 10 16 0,4 3-128 16,1-1 72-16,2-11-56 0,-3-11 64 15,8-12-64-15,8-17-24 16,8-8 0 0,15-7 104-1,38-13 96-15,42-40-48 0,32-24 25 16,9-9-169-16,-28 4 112 0,-33 22-120 16,-35 15 0-16,-8 7 56 0,8-7-56 15,7-2 88-15,5-1-88 31,-20 3 8-31,-8 13-8 16,-20 10 0-16,-9 3 8 0,-11 10 64 16,-4 6-64-16,-8-1 32 15,0 4 64-15,0 0-104 0,0 0 0 16,0 0-32-16,0 0-641 31,0 0-551-31,0-2-1272 0,0-5-2817 16</inkml:trace>
  <inkml:trace contextRef="#ctx0" brushRef="#br0" timeOffset="84861.3">19823 12541 744 0,'0'0'1024'0,"0"0"-584"16,0 0-208-16,0 0 32 15,0 0-264-15,-4-37-808 0</inkml:trace>
  <inkml:trace contextRef="#ctx0" brushRef="#br0" timeOffset="86891.51">4735 12951 8905 0,'0'0'1321'16,"0"0"-849"-16,0 0-368 16,0 0-8-16,-108 139 344 0,89-56 408 15,-1 27-336-15,12-4 152 16,4-11-104-16,4-8-175 0,0-29-65 31,15 10-184-31,10-1-56 16,-1-8 24-16,7-14-104 15,5-10 0-15,0-12 80 0,8-14-80 16,-4-9 80-16,3-4 8 16,2-27-80-16,-2-14-16 0,-6-9-8 15,-10-9-88 1,-11 0 32 0,-4-4-16-16,-7 6 88 15,-5 10 0-15,0 14 8 0,0 14 96 0,0 10-88 16,3 13-16-16,1 0-16 15,4 17-272-15,8 20 288 16,4 11 312 0,0 12-160-16,0 8 176 15,-4-3-272-15,0-1 0 16,-1 3 56-16,-7-4-112 0,5-3 96 16,-9-2-88-16,3-7-8 0,6-7-216 15,6-22-872 1,-2-12-1233-16,-2-10-2624 15</inkml:trace>
  <inkml:trace contextRef="#ctx0" brushRef="#br0" timeOffset="87196.48">5409 13643 5313 0,'0'0'8137'0,"0"0"-7016"16,0 0-857-16,0 0-168 0,0 0 184 15,-104 127 168-15,104-101-304 16,4-8-144-16,24 5 104 0,12-5-96 31,8-8-8-31,8-10 56 16,4 0-40-16,-9-28-16 16,-10-8-16-16,-14-15-216 0,-15-9-8 15,-12-1 112-15,-28 3 72 0,-20 3 56 16,-16 3 8-16,-3 11 104 15,7 13-32 1,4 5 80-16,16 14-32 16,12 0-128-16,21 9-400 15,7-10-1265-15,7 4-3496 0,17-6 2073 16</inkml:trace>
  <inkml:trace contextRef="#ctx0" brushRef="#br0" timeOffset="88357.41">5624 12966 11426 0,'0'0'2432'0,"0"0"-1775"15,0 0-657 1,0 0 0-16,0 0 112 16,16 115 504-16,4-49-416 15,0 10 24-15,0 7 24 0,4 3-240 16,-5 3 136-16,-2-6-136 15,-6-11 64-15,-3-11 24 0,-8-17-80 32,0-19 56-32,0-12 64 15,0-10 32-15,0-3 456 16,0-9-128-16,0-17-392 0,0-12-96 16,9-3-8-16,10-1-64 15,9 4 64-15,4 7-120 0,9 6 64 16,2 5-232-1,5 1-336-15,3 3-384 16,1 1-512-16,-3 0-705 16,-2-5 393-16,-3-6 359 0,-4-3-191 15,-12 4-24-15,-13-6 1688 16,-10 5 576-16,-5 4 1472 16,0 5 681-16,-20 8-553 15,-4 6-751-15,0 3-353 16,-1 0-424-16,2 19-168 15,3 10-184-15,0 6-192 0,8 6-24 16,8 7-16-16,4-4-56 16,0 1-8-1,4-8 0-15,17-8 8 16,-2-3 32-16,5-10-32 16,-4-7-16-16,4-9 8 0,-4 0-8 15,-4-19 8-15,-1-19 0 16,2-6-56-16,-13-10 56 0,0 0 0 31,-4 9 0-31,0 13 80 16,0 10-32-16,0 6 104 15,0 10 16-15,0 6-96 0,0 0-72 16,0 0-280-16,0 16 0 16,3 7 216-16,10 5 64 15,-1 0 24 1,-1-6-24-16,2-5 8 0,-9-8 56 15,-1-6-64-15,-3-3 104 16,4 0 64-16,-4-3-16 0,0-19 144 16,0-14-224-16,4-5-64 15,0-7 40 1,5 7-48-16,-2 7 0 16,5 12-16-16,4 5-120 0,0 12 88 15,4 5-72-15,4 0-8 16,4 0 112-16,4 0-64 0,0 12 80 15,-4-2-56-15,0 0 120 32,-9-8-72-32,1-2 8 0,-3 0 0 15,-6-9 40-15,5-23-40 16,-8-9 48-16,0-7 96 0,-8-3-144 16,0 7 160-16,0 12-8 15,0 13 248-15,0 6 40 31,-4 9-191-31,0 4-97 0,4 0-152 16,0 0-296-16,0 27-9 31,16 7 145-31,4 14 104 0,8 6 48 16,4 6 16-16,4 1-8 16,-1 5 0-16,1 5 56 15,-4-2-144-15,-4 0 72 0,-12-4 16 0,-8-11-8 16,-8-11 16-16,0-11-8 15,-15-6 8-15,-10-10 40 16,-10-7 144 0,-6-5-136-16,6-4 24 15,-1 0 8-15,8-7-88 16,4-5-208-16,4 2-408 0,-4 10-928 16,0 6-2457-16,-4 17-3697 0</inkml:trace>
  <inkml:trace contextRef="#ctx0" brushRef="#br0" timeOffset="88552.39">5708 14677 13866 0,'0'0'2385'0,"0"0"-1481"0,0 0-904 16,0 0-80-16,24-2-48 31,51-37 128-31,65-25 72 0,59-37 88 15,25-11-160-15,-9-1 144 16,-24 21-144-16,-36 15-304 0,-7 8-944 16,-40 19-1105-16,-29 4-3264 0</inkml:trace>
  <inkml:trace contextRef="#ctx0" brushRef="#br0" timeOffset="89243.73">19002 12944 3320 0,'0'0'8538'0,"0"0"-7122"15,0 0-1208-15,-24 105-40 0,0-41 321 16,-8 31 191-16,4-6-104 16,-4 6-312-16,0 4-24 0,4-17-112 15,-4 3-72-15,1-14 32 32,3-18-88-32,0-14-144 0,-16-39-856 15,9 0-1617-15,3-30-2696 0</inkml:trace>
  <inkml:trace contextRef="#ctx0" brushRef="#br0" timeOffset="89544.13">18329 13370 11946 0,'0'0'4081'0,"0"0"-3929"16,0 0-152 0,0 0 0-1,138 31 56-15,-22 8 352 16,4-2-72-16,-8 2-88 0,-17-1-192 0,-19-4-48 15,4 11-8-15,4 3 48 16,-21-4-24-16,-11-10 8 0,-16-4-16 16,-17-14 24-16,-10-7-32 15,-5-9-8-15,-4 0 440 16,0 0-96-16,0 0-8 0,0 0-127 0,0 0-153 31,4 0 0-31,-4 0-56 16,4 0-337-16,0 0-191 0,24-18-888 15,-4-5-832-15,0 0-2345 16</inkml:trace>
  <inkml:trace contextRef="#ctx0" brushRef="#br0" timeOffset="91803.14">20724 12722 7217 0,'0'0'1704'16,"0"0"-975"0,0 0-313-16,0 0-328 15,0 0-72-15,0 0 168 16,0 0-96-16,-8 0-88 0,20 0 0 15,16 4 8-15,12-4 528 16,16 0-120-16,11 0-8 16,17-4-48-1,8-12-136-15,7-10 64 16,5-5-128-16,16-10-56 0,19-17 40 16,16-8-88-16,1-7 16 15,-24 13 40-15,-37 12-112 0,-27 16 120 0,0-6-96 31,23-13-24-31,38-19 176 16,34-23 120-16,0-1-288 16,-3 2 193-16,-21 1-73 0,-16 11 40 15,-3 3-32-15,7 4-40 16,-7 4-16-16,3 2-8 0,-3-3-64 31,0 3 88-31,-4-3-88 16,-1 1 112-16,1-1-120 0,4-3 0 15,-1-1 40-15,-15 10-40 16,-20 9 0-16,-17 9 80 0,-7 2-72 16,7-6-8-16,10-9 8 31,2-10 8-31,5 0 96 16,-4-1-64-16,-5-4-40 0,1 1 192 15,0-2-192-15,-4-3 48 16,-1 3 16-16,1 3-72 0,-5-3 120 0,-2 6-120 15,-1 0 8 1,-8 5 64 0,-5 0-64-16,-3 1 0 15,-1 0-8-15,-2 5 8 0,-6-3 64 16,1 11-72-16,-7-1 0 16,-2 3 56-16,-4 1-40 0,6-4 56 15,-1-2-8 1,0-2-56-16,4 1 32 15,-1-4-40-15,1 2 56 16,-8 5 48-16,-4 0-104 0,-8 7 0 16,0-1 16-16,-1 4-8 15,2 0 112-15,-1-1-120 0,4-2 8 32,7-3 24-32,1-1-32 15,4 0 0-15,0 1 0 0,0 2-8 16,-8 10-8-16,0 6 16 15,-8 1 0-15,-4 6 40 0,-4 7-24 16,0-5-16-16,-4 7 0 31,-1 0 48-31,-3 4-48 16,5 3 0-16,-5-4 8 0,0 3-32 16,0 1 32-16,0 3-8 15,0 1 0-15,0 2-96 0,0 0 88 0,0 0-168 16,0 5 64-1,0 11 104 1,-12 13 8-16,0 10 0 16,-4 2 104-16,-4 5-56 0,0 3-8 15,0-6-40-15,4-4 0 16,-4 0 56-16,0-5-48 0,8-2-8 0,1-4 0 31,2-1 8-31,5-10-16 31,4 0-568-31,0-10-952 16,0-5-673-16,4-8 633 0,9-17-57 16,-2-5-7288-16</inkml:trace>
  <inkml:trace contextRef="#ctx0" brushRef="#br0" timeOffset="92091.44">26680 8170 7377 0,'0'0'1176'0,"0"0"-111"16,0 0-113-16,0 0 96 0,0 0 112 15,0 0-240-15,-56-62-79 32,56 60-545-32,4-5-288 15,23 1-8-15,1-1-8 0,12 4 0 16,1 1 8-16,-2 2-8 16,1 0 0-16,-8 2-120 0,4 17 128 15,-4 3-64-15,-5 4 16 16,1 6-16-1,-8 0 40-15,-8 6 24 16,0-4 0-16,-4 1 16 0,-4 4-8 16,5 2-8-16,-5 0-8 15,3 3-72-15,1 13-801 0,0-11-1607 16,0-12-2449-16</inkml:trace>
  <inkml:trace contextRef="#ctx0" brushRef="#br0" timeOffset="93086.89">28621 8064 5169 0,'0'0'1376'0,"0"0"-624"15,0 0-200-15,0 0 664 16,0 0 305-16,0 0-169 15,0 0-280 1,-13-86 25-16,13 86-513 16,-3 0-168-16,3 0-416 0,0 4-64 15,0 21 16-15,0 13 48 16,-4 12 576-16,4 15-232 16,-8 4-336-16,8 8 144 0,-4-7-72 31,4-4-72-31,0-6 136 15,-4-9-144-15,4-10 0 0,0-5 120 16,0-11-120-16,0-2 0 16,0-15-448-16,0-1-784 15,0-10-1033-15,4-16-231 0,0-13-3346 0</inkml:trace>
  <inkml:trace contextRef="#ctx0" brushRef="#br0" timeOffset="93701.4">28636 7874 5761 0,'0'0'2464'16,"0"0"-1239"-16,0 0-217 15,0 0-800-15,0 0-24 0,45-114-112 16,2 91 128-1,13-2 32-15,16 2-232 16,8 1 144-16,12 0-144 16,-5 2 0-16,9 2 64 0,-5 2-64 15,-3 0 0-15,-4 1 8 16,-4 2-8-16,-4-1 48 0,-9 2-32 31,-3 3-16-31,-16-1 64 16,-9 3-64-16,-11 4 0 0,-16 1 176 15,-4 2 216-15,-12 0 88 16,0 0-120-16,0 0-208 16,0 16-40-16,0 11 312 0,4 12 41 31,1 9-41-31,-1 12-136 16,3 6-24-16,1 8-88 0,8 5-24 15,0 7 24-15,0 0-168 16,0 6 96-16,-4-3-48 0,0-4-48 15,-1-2 48-15,-2-10-56 16,-5-13 0 0,-4-10 32-16,0-4-16 15,0-12-16-15,-24-2 96 0,-16 3-88 16,-32 3 144-16,-39 6-56 0,-5-8-40 16,8-5 24-16,12-15-80 15,25-6 48 1,-5-7 32-16,4 1-80 15,13-4 0-15,10 0-24 16,18 0-336-16,7-4-48 16,16-9-296-16,8-3-681 0,8 3-1439 15,12-2-1785-15</inkml:trace>
  <inkml:trace contextRef="#ctx0" brushRef="#br0" timeOffset="95434.14">29717 8557 3696 0,'0'0'1489'0,"0"0"-593"16,0 0-232-16,0 0 248 0,0 0 96 15,0-4-71-15,0 4-145 0,0 0-176 16,0-3 184 0,0 3 104-16,0 0-376 15,0-3-88-15,-4 3 65 16,-3-4 31-16,-6 1-168 15,-2 3-184-15,2 0 64 0,1 0 56 16,-4 0 48-16,4 0-24 16,-4 0-200-1,1 0-56-15,-2 0 80 16,-2 0-152-16,-1 7 8 16,-5-1 40-16,6 3-48 0,-1 1 96 15,-4 3-96-15,5 3 8 16,-6-3 72-16,5-1-80 0,0 1 0 31,1-1 80-31,2-2-72 16,-2 3 120-16,-1-1-128 15,-1 5 8-15,-3-1 72 0,1 3-72 16,-1-1 0-16,4 5 40 16,-8-1-40-16,8-3 48 0,-4 0-56 15,4 3 0 1,1-3-56-16,-5 0 40 15,-1 7 16-15,1-4 0 16,0 7 24-16,-8-1-24 0,1 4 8 16,3 0-8-16,-4-3 16 15,4 2-16-15,-4 1 8 16,0 2 48-16,4-5-40 16,0-1 16-1,5-1-32-15,-5-2 0 0,0 3 16 16,-4 4-16-16,0-1 0 0,-8 11 0 15,-4-1 8-15,-8 0 48 16,5 5-56 0,-9-3-16-16,0 6 8 15,-4-6 16-15,-3 5-8 16,-5 3 8-16,-4 3-8 0,-4 0 80 16,0 5-80-16,-3 2 0 15,-1 6 16-15,0 4-8 0,-3-2-8 31,-5 7 0-31,-4-3 48 16,5-3-96-16,-5 0 48 16,4 0-40-16,0-4 32 0,4 6 16 15,1 5-8-15,-1 3 48 16,-3-1-48-16,-21 16 16 16,-24 13-8-1,-27 12-8-15,-9-2 72 0,21-6-64 16,12-17-8-16,15-9 16 15,4 3 32-15,-4-1-96 0,-3-1 24 16,-1-8 24-16,1-3-16 16,-8 0 64-1,-5 0-48-15,-7 4 0 16,-9-5 8-16,1 8 0 16,3-3-8-16,4-4 0 0,1-3 56 15,0 3-48-15,-1-6-8 16,4 3 0-16,1-4 0 0,-4 2-24 31,-1-2 24-31,0 4-48 0,-8-3 40 16,6 3 16-16,10-5-8 15,5-6 0-15,11-8 48 16,16-12 16-16,17-7-64 0,22-10-40 16,-2-3 32-16,-9 6 8 31,-15 1 0-31,-5 3 0 0,5 0 0 15,3-6 72-15,8 2-72 16,0-6-32-16,8 0 32 0,5-2 0 16,-1-5 48-16,12-1-48 15,4-5 48-15,9-4-24 16,6-5-24 0,1 0 0-16,8 0-16 15,5 0 24-15,-5 0-8 0,4-5 0 16,4-4-264-16,-8-2 64 0,0 5-520 15,-8 0-544-15,-39 0-120 16,6 3-1049 0,-2-4-480-1</inkml:trace>
  <inkml:trace contextRef="#ctx0" brushRef="#br0" timeOffset="96890.89">17798 12912 2984 0,'0'0'5825'0,"0"0"-4504"16,0 0-257-16,0 0-408 0,0 0-184 15,0 0-96-15,0 0-264 32,0 0-112-32,-47-32-8 0,43 52 8 15,4 8 136-15,-5 24 624 16,5 11-151-16,0 35-281 0,0 44-224 15,9 39 504-15,6 20-88 16,9-1-248-16,-4-15 16 31,5-23-184-31,-10-17 96 0,-4-19-56 32,-2-8-144-32,-1-26 0 15,-4-15 112-15,0-23 24 0,-1-6 88 16,-3 2-112-16,0-2-24 15,4 0-40-15,-4-17 16 0,0-9-40 16,0-13-24-16,0-5 0 0,5-1 112 16,-5-3-104-16,0 0 0 15,0 0 40-15,0 0-48 0,8 0 0 16,0 3-16-16,12 4-96 16,12 3 104-1,20-1 8-15,35 4 0 16,49-1 0-16,55 5 56 0,33 1-48 15,19 5 0-15,11 5-8 16,-10 4 0-16,10-4 0 0,6 1 0 16,-1-4 64-16,-8-12-56 31,4-10-8-31,-12-3 0 0,-11-20 0 16,-9-14-8-16,-12-4-64 15,-20 0 8-15,-19-3 56 0,-41 9-144 16,-31 10 104-16,-36 2 24 15,-17 5-48-15,2-4 64 32,-6-4 8-32,-2 5-8 0,-18-5 8 15,-3 0 0-15,-12 2 192 16,-4-4 16-16,4-4-88 16,-4 0 80-16,-4-3-192 0,4-2 64 0,0-8 16 15,0 0-80 1,-4-8 80-1,3-10-88-15,-3-29 0 0,5-29 0 16,3-53 0-16,0-28 0 16,3-17-8-16,2-13 8 15,11 10-8-15,-5 9-8 0,9 29-64 16,-7 50 72 0,-10 49-32-16,-2 31 40 15,-5 23 64-15,-4-1-56 0,4 6 80 16,-4 5-80-16,0 8 48 15,0 8 281-15,0 2-225 16,0 0 8-16,0 0-32 0,0 0-80 31,0 0 48-31,0 0-56 0,0 0-8 16,0 0-56-16,0 0 72 16,0 0-8-16,0 0 48 15,0 0 16-15,0 0-64 0,0-4 0 16,0 4 0-16,0-3-8 31,-4-3-104-31,-5-1 72 0,5-3 32 16,-4 5-24-16,1 1 32 15,3-2 0-15,4 3 0 16,-5 3-8-16,5-4-32 0,0 4 32 16,0 0 8-16,0 0-200 15,0 0-41 1,0 0-311-16,0 0-832 0,0 0-2545 15,0 7-816-15</inkml:trace>
  <inkml:trace contextRef="#ctx0" brushRef="#br0" timeOffset="99817.7">19509 14084 10266 0,'0'0'2128'0,"0"0"-1664"15,0 0-360-15,0 0-16 0,0 0 352 16,0 0 145-16,0 0-401 15,0 0-80-15,0 0-64 0,0 0-40 16,3 0-280-16,1 4-633 16,4-4-495-16,5 0 192 15,2 0-1033-15,-11 0-5976 0</inkml:trace>
  <inkml:trace contextRef="#ctx0" brushRef="#br0" timeOffset="100079.46">19509 14084 9634 0,'142'25'2136'16,"-142"-25"-1568"-16,0 0-384 0,0 0 600 16,0 0 81-16,0 0-257 15,0 0-176-15,0 0-376 0,0 0-40 16,0 0-16-1,0 0 0-15,0 0-16 16,0 0-368-16,0 0-16 16,0 0 128-16,0 0-313 0,0 0-807 15,0 0-720-15,9 0 95 16,-5 0-2104-16</inkml:trace>
  <inkml:trace contextRef="#ctx0" brushRef="#br0" timeOffset="100711.82">18671 13976 6121 0,'0'0'2368'0,"0"0"-1207"16,0 0-793-16,0 0-360 0,0 0-8 15,-24 0-48-15,12 0-392 16,5 0-81-16,-6 0-2391 16</inkml:trace>
  <inkml:trace contextRef="#ctx0" brushRef="#br0" timeOffset="101728.15">15035 14751 7457 0,'0'0'1832'16,"0"0"-1367"-16,0 0-377 16,0 0-80-16,0 0 136 0,0 0 296 15,0 0 184-15,140-35 24 16,-84 26 216-16,12-5-296 0,20 3-8 31,19-6-312-31,33-5-47 16,31-1-193-16,13-2 80 15,-1-3 16-15,4 2-96 0,-7-3 88 16,7 0 48-16,4 1-136 16,1 0 144-16,-9-1-136 0,-12 1-16 31,-7 0 88-31,-12 2-80 0,-33 0 40 15,-27 6-48-15,-28 5 72 16,-5 3-120-16,-3-2 72 0,3 2-24 16,-7 0 112-16,-20 5-112 15,-15 1 0-15,-17-1 0 16,-13 5-72-16,-27-5-664 16,-19 1-185-16,-13 6 593 15,0-6 320-15,0 2 8 16,9-2 120-16,14-1 184 0,18-3 80 15,8 5 201 1,10-2-129-16,13 4-176 16,0 0-280-16,0 0-64 15,28 3-32-15,11 0 88 32,10 0-48-32,7 0 48 0,4 6 8 31,-9 13-64-31,-7 0 56 15,-12 4 16-15,-8 2 40 0,-9-4 72 16,-11 8-112-16,-4 0 288 16,0 2-192-16,-15 5 72 15,-13-1 16-15,0-6-184 0,-4 2-8 16,0-5-216-16,-12 2-864 16,4-6-1793-16,1-12-4633 0</inkml:trace>
  <inkml:trace contextRef="#ctx0" brushRef="#br0" timeOffset="103807.95">14884 15046 4184 0,'0'0'1513'15,"0"0"-481"-15,0 0-224 16,0 0-136-16,0 0 104 0,0 0 193 0,0 0-273 15,-83 0-128-15,83 0 128 16,0 0 216 0,0 0-152-16,-5 0-215 15,5 0-73-15,-4 0-112 0,-4 0 0 16,-7 3-8-16,-9 3-240 16,-4 1 128-16,-4 0 256 15,-8 2-192-15,-4 0-80 0,-12 4-176 31,-4-1-40-31,-7 5 88 16,-9-2-80-16,-7-1 72 0,-9 0 48 16,-16 9-136-16,5-10 128 15,-5 6-128 1,-20 4 0-16,1-8 72 16,-32 4-64-16,15-3 56 15,28-9-64-15,36-5 56 0,12-2 24 16,-7 0-16-16,-9 0-16 15,-11 0 128-15,7-6-80 0,0-10 280 16,4 1-159-16,0-7-209 16,9-4 152-16,-1 1-112 31,8-8 88-31,8 2 72 0,1-4-200 16,3 1 88-16,1-7-80 15,6 4-16-15,-7-4 24 0,0 1-24 0,-7 1 0 16,-1-3 56-16,-11 2-56 15,-5-2 0 1,-8-2 0 0,-4-1-40-16,1 1-16 0,-9-4 56 15,-19-3 0-15,-25-9 0 16,-28-13 0-16,-11 1 0 0,12-6 8 16,12 3-8-16,15 5 0 15,-8-6 0 1,1-1-8-16,-8-2 8 15,7 0-88-15,1 0 88 0,3-1 0 16,-7-5 8-16,7-4 24 16,4-4-24-16,4 1-8 0,17 1 48 15,-4-5-48-15,23 16 96 32,17 8-96-32,15 11 0 0,8 1 48 15,-12-16-48-15,-12-26 0 16,5-2 0-16,3 2 0 0,12-4 48 15,13 24-48-15,-5-12 0 16,4-2 0-16,4 4 0 31,0 0 0-31,1 6-8 0,3 3 16 16,4 4 32-16,4 4-40 16,0 4 0-1,12 5-8-15,-4-1 8 16,8 6 0-16,5-3 0 0,-1 2-32 15,3-2 32-15,6 0 0 16,-1 0 0-16,-1 4 0 0,2 1 0 16,3 2-40-16,3-1 40 15,1 1 0-15,1 2 0 16,3 2 0-16,0-8 0 16,0 1-8-16,0-3 8 15,0-3 0-15,0 1 0 16,-4 0 8-16,0 0 48 15,-4-1-56-15,-1-4 0 0,2 0 24 16,-1 0-24-16,-5 7 0 0,10-4 8 16,-5 0-8-16,0 1 0 31,4 5 0-31,4 7 0 0,-4 10-56 16,4 8 56-16,0-2 0 15,0 7-8-15,0-10-56 0,0 0 56 16,8-7 8-16,0 0 0 15,0-2 16-15,0-1-8 32,0-3-8-32,4 0 0 0,-5-3 8 15,6-4-16-15,-5 1-96 16,4-7-8-16,0 6 104 0,-5 1 0 16,1 7 0-16,1 2 8 15,-5 7 0-15,0 2 0 16,-4 10 0-1,3 4 0-15,-3 2 8 0,4 2-8 16,5 0 0-16,-5 2-8 16,0 0-56-16,7 3 64 0,-3-1 0 15,1-1-64-15,-2-1 56 16,1 7-40 0,1-5 48-16,-5 7 0 15,-4 4 0-15,0 2 8 0,3 1-8 16,-3 6 0-16,0 0 32 15,0 0-32-15,0 0-56 0,0 0 48 16,0 0-136-16,0 0 72 31,0 0-120-31,0 6-89 0,0 16 145 16,0 5 0-16,-3 10 136 16,-6 11-8-16,-3 3 24 0,-4 2-40 15,-3 1 24-15,-2 3 0 16,-3 1 72-16,5-8-72 31,-5 4 0-31,4-12 0 0,0-7 0 16,8-10 80-16,4-12-80 15,4-7 8-15,4-6 64 16,0 0-72-16,0 0 112 0,0-12-112 16,0-20-88-16,0-13-392 15,0-12-32 1,0-7 216-16,8 1 200 0,0 3 16 15,4 9 0-15,0 3-16 16,-1 10 24-16,6 10 64 16,-6 5 8-16,10 7-192 0,-1 7 184 15,4 6-152 1,3 3 64-16,6 0-8 16,2 7 0-16,5 5 104 0,-4 4 0 15,-1-3 0-15,2-1 56 16,-10 1-56-16,6-1 48 15,3-2 8-15,11 2-48 0,33 5-16 32,-9-5-672-32,2-12-4001 0</inkml:trace>
  <inkml:trace contextRef="#ctx0" brushRef="#br0" timeOffset="111932.69">16726 3581 1792 0,'0'0'896'16,"-8"-22"-464"-16,8 9-88 16,0 4-136-16,0-4 56 15,0 1 352-15,0 2 121 0,0 0-161 0,0 1-264 31,0 2-48-31,0 2 352 16,-4-2-72-16,4 7-104 0,-5-4-96 16,2 4-80-16,-1 0 224 15,-4-3 161-15,-4 0-369 16,-8 0 32-16,-4-3-32 0,-12 3 232 31,-3-1-168-31,-17 4-336 0,-17 0 104 16,-6 0-112-16,-33 0 56 15,-39 13 120-15,-44 16-168 16,-16 12 232-16,3 1 16 0,17 8-248 16,23-3 184-16,13 5-104 31,7 1-72-31,29-1 88 0,27-6-96 16,24-4 104-16,5 6 72 15,-10 5-184-15,-2 12 48 16,-5 4-40-16,9 0-8 0,15-1 56 0,20-6-56 15,16 6-80 1,20 5 0 0,16-3 56-16,31 3-40 0,22 0 32 15,34 9 24-15,41-3 8 16,43 4-40-16,21-10 40 16,3-13 32-16,-12-9 24 0,-7-9-64 0,6-12 8 31,6-3 0-31,7-8-8 15,5-10-16-15,-9-9 24 0,-4 0 48 16,-4-19-40-16,-15-13 88 16,-13-6-96-16,-8-6 0 15,-7-7 72-15,-9-9-72 0,-27 6 64 32,-24 3 64-32,-25 4-80 0,-6-1 72 15,14-13-120-15,9-14 0 16,3-14 144-16,-7-4-136 15,-9-2 56-15,-19 2 8 0,-15 1-64 16,-22 4 120-16,-6-3-72 31,-13 2 25-31,-13-1 95 0,-19 7-168 16,-20 7 280-16,-15 13-248 16,-12 2 16-16,-9 14-8 15,-4 6-48-15,1 6 0 0,7 6-56 16,7 9 24-16,17 5 32 15,17 5 0 1,7 8-72-16,20 2-593 0,4 12-1567 16,12 17-65-16,-3 3 609 15</inkml:trace>
  <inkml:trace contextRef="#ctx0" brushRef="#br0" timeOffset="113340.98">20306 10607 264 0,'0'0'200'0,"0"0"-48"0,0 0-88 16,0 0 0-16,0 0-128 16,7 22-615-16</inkml:trace>
  <inkml:trace contextRef="#ctx0" brushRef="#br0" timeOffset="114968.13">20289 10849 3440 0,'0'0'1465'0,"0"0"-857"16,0 0-376-16,0 0 184 0,0 0 96 16,0 0-144-16,0 0-56 15,0 0-152-15,0 0 72 16,0 0-24-16,0 0-104 0,0 0 32 31,0 0-128-31,0 0-8 16,0 0 72-16,0 0-72 0,0 0 0 15,0 0 0-15,0 0 8 16,0 0-8-16,0 0 0 16,0 0 0-16,0 0 32 0,0 0-24 15,0 0-8 1,0 0 0-16,0 0 8 15,0 0-16-15,0 0 8 0,0 0-16 16,0 0 8-16,0 0 8 16,0 0-16-16,0 0-64 15,0 0-280-15,0 0-128 16,0 0-1128-16,0 0-369 16</inkml:trace>
  <inkml:trace contextRef="#ctx0" brushRef="#br0" timeOffset="116795.09">20656 13287 7361 0,'0'0'2097'0,"0"0"-1481"16,0 0-480-16,0 0-32 16,0 0 208-16,0 0 272 0,0 0-368 15,0 0-144-15,0 0 56 16,0 0-120-16,0 0 96 0,0 0-8 16,0 0-96-16,0 0 104 15,0 0-96-15,0 0-8 16,0 0 40-1,0 0-40-15,0 0-224 0,0 0-576 16,0 0-768-16,0 10-601 16,0-4-375-16</inkml:trace>
  <inkml:trace contextRef="#ctx0" brushRef="#br0" timeOffset="121250.56">20835 13995 3240 0,'0'0'2017'0,"0"0"-1337"15,0 0-472-15,0 0-192 0,0 0 568 16,5 0 56-16,-5 0-224 16,0 0-96-16,0 0-168 15,0 0-16 1,0 0-24-16,0 0-104 16,0 0 40-16,0 0-48 0,0 0 0 15,0 0 64-15,0 0-56 16,0 0 32-16,0 0 120 15,0 0 40-15,0 0 169 0,0 0 7 32,0 0-56-32,0 0-32 15,0 0-136-15,0 0 0 0,0 0-88 16,0 0-56-16,0 0-16 16,0 0-72-16,0 0-704 15,4 0-457-15,4 0-735 0,-4 0-1145 0</inkml:trace>
  <inkml:trace contextRef="#ctx0" brushRef="#br0" timeOffset="125836.58">28908 10194 5657 0,'0'0'1696'15,"0"0"-880"1,0 0 16-16,0 0-15 0,-8-66-73 16,8 50 152-16,-4 10 384 15,4-1-288-15,-4 4-423 16,4 3-145-16,0 0-312 0,0 0-112 16,0 10-160-1,-4 21-224-15,-4 33 384 16,0 5 408-16,-4 18-232 0,-4 2 160 15,0-11-272-15,4 2-56 16,0-13 144-16,0-13-144 16,8-19 48-16,0-13-56 0,4-12 16 31,-4-8 80-31,4-2 16 0,-4 0 128 16,0-27 328-16,1-15-568 15,3-22-248-15,0-12-16 16,0-9-56-16,7-1 168 0,17 10 80 15,4 8 8-15,4 20 48 32,0 14-104-32,4 12 120 0,0 16 0 15,-1 6-200-15,6 13 184 16,-9 24-80-16,-1 14 24 16,-11 13 64-16,-15 2-40 0,-5 2 48 31,-13-5 32-31,-23-6 16 15,-12-7 72-15,-7-5-120 0,-5-13 8 0,4-10 112 16,8-13-112-16,16-9-8 16,8-2-72-16,16-27-456 15,12-22-385-15,24 3-1399 16,8 1-817-16</inkml:trace>
  <inkml:trace contextRef="#ctx0" brushRef="#br0" timeOffset="126201.96">29347 10382 10522 0,'0'0'2184'16,"0"0"-1624"-16,0 0-408 15,0 0-16-15,0 0 320 0,0 0 1 16,-45 98-81-16,37-56-88 31,5 5-280-31,3-2 104 0,0-4-104 16,7-7 64-16,17-5-72 15,4-12 0-15,0-11 8 16,4-6 56-16,4-4-64 0,-8-24-88 16,-4-7-72-16,-9-10-120 15,-11-2 280 1,-4 0-8-16,-4 2-72 15,-20 1 80-15,-3 9-48 16,-1 6 48-16,0 7-232 0,4 2-473 16,4 15-479-16,16-2-560 0,4 4 39 15,0-4-3272-15</inkml:trace>
  <inkml:trace contextRef="#ctx0" brushRef="#br0" timeOffset="126473.33">29706 10173 8345 0,'0'0'2921'0,"0"0"-1857"0,0 0-488 15,0 0 24-15,0 0-296 16,0 0 193-16,0 0-1 16,-101 136-200-16,86-76 80 0,2 1-200 15,9-1-72-15,4-6-24 31,4-10-80-31,13-3 64 0,3-9-16 16,3-9-48-16,1-4 112 16,4-7-112-16,-4-9-320 15,8-3-136-15,0-6-520 0,7-48-241 16,-7 7-1079-16,-8-4-569 0</inkml:trace>
  <inkml:trace contextRef="#ctx0" brushRef="#br0" timeOffset="127122.54">29889 10086 3816 0,'0'0'4937'0,"0"0"-2568"0,0 0-1161 0,0 0-952 16,0 0-256-1,0 0 0 1,0 0 88-16,0 0 768 0,19 156-440 16,1-83-71-16,-4-3-233 0,-4-6-64 15,-4-13 48-15,-4-9-88 16,-4-19 64-16,0-6 32 0,0-11-96 31,0-6 280-31,0 0 392 16,-8-16-680-16,4-19-16 15,1-12-224-15,3-4 72 0,3-3 48 16,18 4-8-16,6 9 120 16,-7 12-152-16,0 20 144 0,-1 9-72 31,2 0-56-31,-5 25 144 15,0 12-56-15,-5 11-8 0,-2 4 48 16,-9-2 16-16,0-6 0 16,0-5-8-16,-17-11 16 0,10-10-8 15,-1-1 0-15,4-11 0 16,-1-6 32 0,5 0-32-1,0 0-8-15,0 0 0 0,21 0-40 0,3-6 48 16,4-7 8-16,7-3 0 15,1 0 72-15,0-2-80 0,0-5 0 16,0-5 0 0,-4 2-80-1,-4-6-24-15,-9 1-192 16,-2 2 87-16,-17-3 161 0,0 7-32 16,0 6 80-16,-21 0 48 15,2 13-40-15,-1 2 289 0,3 4-25 16,6 6-264-1,-1 17 96-15,4 9-96 16,4-1 144-16,4 7-72 16,0-6-72-16,0 0-8 0,12-3 0 15,8-7 8-15,4 0-8 16,4-13-8-16,0-2-552 0,11-7-457 31,-3-16-1655-31,-8-13-3322 0</inkml:trace>
  <inkml:trace contextRef="#ctx0" brushRef="#br0" timeOffset="127402.08">30646 10201 8849 0,'0'0'2465'0,"0"0"-1985"16,0 0-480-16,0 0 0 0,0 0 120 15,40 98 272-15,-29-57-112 16,2 4-152-16,-1-7 24 0,-5 0-144 0,2-12 40 15,-5-8 48 1,-4-8-96 0,0-3 128-16,0-7 408 15,0-7 657-15,0-15-609 0,0-12-488 16,0-11 8-16,4-6-104 16,3 3 48-16,5 3-128 0,4 8 80 0,1 9-216 31,10 4-544-31,-3 9-1513 15,-8 6-1696-15</inkml:trace>
  <inkml:trace contextRef="#ctx0" brushRef="#br0" timeOffset="128850.66">31307 9874 9826 0,'0'0'1720'16,"0"0"-584"-16,0 0-664 0,0 0-88 0,0 0 209 15,0 0-265-15,0 0-184 16,0 0 440-16,13 95 120 16,-6-38-360-1,5 13-248-15,1 3 104 32,-2 0-192-32,-3 3 0 0,1-5 128 15,-6-11-136-15,1-16 0 16,-4-6 0-16,0-16-424 15,0-12-328-15,0-10-88 0,0-3 336 16,0-29-1385-16,0-13-815 16,-4-8 1399-16,4-5 1305 0,0 4 88 15,0 13 576-15,0 13 409 16,0 8-17-16,0 10 0 16,0 8-696-16,0-1-296 0,21-1-64 15,6-1 0 1,13-6 48-1,4-2-40-15,0-4-8 0,-4-7-144 0,-5-4-400 16,-7-7 96-16,-11 1 232 16,-10 2 216-16,-7 0 176 15,0 4 216-15,0 8 536 16,0 8 441-16,0 5-281 16,0 5-96-16,0 2-552 15,-3 0-440-15,3 24-200 16,-4 14 200-16,4 16 136 0,0 13 56 15,0 0-144-15,0-1-40 16,7-5 80 0,1-10-80-16,0-17-16 15,1-12-160-15,2-5-496 16,-3-14-248-16,4-3-216 0,4-10-249 16,0-22-839-16,-4-15 199 15,-1-1 977-15,-2-3 1040 0,-5 10 592 31,-4 9 873-31,0 14 87 32,0 8 576-32,0 10-591 0,0 0-1009 15,0 6-352-15,0 20-16 16,0 11 360-16,0 8-104 16,4 3-288-16,7-7-32 0,6-6-80 15,3-9-8-15,-5-14 144 16,6-6-144-16,-6-6 88 0,2 0 104 15,-2-18-120-15,-6-18 88 0,-2-6-112 16,-7-4 16-16,0-5-144 16,0 1-8-16,-11 4-152 15,6-8-336 1,-3 13-1048-16,8 6-2289 16</inkml:trace>
  <inkml:trace contextRef="#ctx0" brushRef="#br0" timeOffset="129233.26">32085 9699 5537 0,'0'0'8233'0,"0"0"-6456"0,0 0-1337 16,0 0-440-16,0 0 0 16,0 0 64-16,-4 39 344 0,8 5-96 31,7 4-8-31,2 5-256 15,-5 1 32-15,-1-6 16 0,2-7-88 16,-5-6 80-16,0-10-88 16,0-12 0-16,0-6 72 15,-1-7-72-15,5 0-48 0,9-13 48 32,14-16-160-32,-3 1-248 15,8-4-8 1,-8 10 304-16,-11 12 112 0,-2 10-176 15,-4 0 128-15,2 20-24 16,-5 8-16-16,-8 9-8 16,0 5 40-16,0 3 56 0,-24-4 80 15,-12 3-80-15,-11-8 40 16,-2-4-40-16,-10-7-656 0,-17 0-1385 16,12-9-1095-16,13-7-2410 15</inkml:trace>
  <inkml:trace contextRef="#ctx0" brushRef="#br0" timeOffset="129595.18">30570 11100 6545 0,'0'0'3121'0,"0"0"-1297"0,0 0-1536 31,0 0-288-31,0 0 392 16,148-45 16-16,-36 8 224 15,43-5-216-15,8-9-168 0,5 3 49 16,-9 4-17-16,-20 3-144 15,9-1 88-15,-29 1-24 0,-23 9 56 16,-28 3-24 0,-13 7-232-16,10-7 24 15,-5 4-24-15,-5 0-336 16,-18 6-416-16,-37 13-809 0,0 3-647 16,-32 3-2769-16</inkml:trace>
  <inkml:trace contextRef="#ctx0" brushRef="#br0" timeOffset="129930.75">30443 11272 9378 0,'0'0'2344'0,"0"0"-2344"16,0 0-96-16,0 0 96 0,203-36 8 15,-56 1 72-15,41-6 232 16,15-4-312-16,-4 1 184 0,-19 9 24 31,-32 6-32-31,-10-2 80 16,-29 2 40-16,-30 7-16 16,-23 6 0-16,-16 4-168 0,0-5 88 15,-5 8-119-15,-3-1-81 16,-15 7 144-16,-10 0-144 0,-7-3 184 15,0 3-88 1,-16-4-96-16,-27 4-1497 16,3 0-143-16,-4-4-537 15</inkml:trace>
  <inkml:trace contextRef="#ctx0" brushRef="#br0" timeOffset="137525.27">29829 9782 6065 0,'0'0'1640'0,"0"0"-448"15,0 0-623-15,0 0-345 16,0 0 608-16,0 0 144 15,-5 0-80-15,1 0-72 16,4 0-264-16,-4 0 57 0,1 0-113 16,-5-3 24-16,-9-1-32 15,-6-2-344-15,-5 0-24 16,0 0-16 0,-3 2 56-16,-1-2 80 15,-5 6-192-15,1-4 0 16,-3 4 40-16,-6 0-88 0,2 0 168 15,-9 0-24-15,-8 7-144 16,-8 9 48-16,-3 0-56 0,-9 6 0 31,1 4-8-31,-1-4 16 16,4 7-8-16,12-7 72 16,13 3-64-16,6-2 48 0,10-2 0 15,-1 4-56-15,4 4 24 16,0 2 24-16,0 5-48 0,4 2 0 15,4 7-40 1,8-2 32-16,-3 8 8 16,6 4-8-16,2 2-8 15,3-4 8-15,4 5 8 0,-1 0-8 16,5-2 16-16,0 2-24 16,0 2 16-16,17-7 0 15,3 2-16 1,8-1 8-16,-1-10 0 0,5 1 8 15,8-3-48-15,4-8 48 16,8 1 0-16,0-7 0 0,11 1 0 16,5-4 48-16,7-2 8 15,9-1-8 1,12-6-32-16,16 2-32 16,19-1-16-16,25-5 32 15,3 0 0-15,-3-1 0 0,-37-5-96 16,-27-3 48-16,-24 1 16 15,16-2 16-15,31 1-80 0,28 1 16 32,5-4 72-32,-36 0-160 15,-28 0-8-15,-21 0-16 16,13-4 8-16,11-8 104 0,9-1-8 16,-4-3 32-16,-1 0 48 15,-3 1-80-15,0-1 80 0,-4-7 8 16,0 5-8-1,-1-8 8-15,-3 0 0 16,0-6-40-16,-1 1 40 16,1-4 0-16,-9-3 0 0,2 3 48 15,-6 0-40-15,-7 1-16 16,-8 2-32-16,-4 3 40 16,0 3 96-1,-1-2-96-15,1-1 8 16,4-2 56-16,-4-7-56 15,4 6-16-15,-13-6-40 0,1 6 48 0,1 1 56 16,-10-5-56-16,1 4 8 16,-8 1 144-1,-1-1-80-15,-2 1 96 16,-10-5-120-16,6 1 24 16,-13-6 112-16,-1-3-104 15,-3-1 112-15,0-6-88 0,-7 0-16 16,-17-6 216-16,-4 0-248 0,-8 4 88 31,-4-5-24-31,-12 1 48 16,-8 6 88-16,-3 0-216 15,-9 7-32-15,-4 0 32 0,1 3-40 16,-5 3 0-16,-4 2 0 31,1 8-56-31,-1 0 48 0,4 8-8 16,8 1 16-16,5 3-8 15,2 0 0-15,2 7 8 0,3-1 0 16,-4 4-8-16,0-1 8 0,1 1 0 16,-1 3-120-16,8-1 120 15,13 4-72-15,11 0 72 32,4 0-136-17,4 0-512-15,0 0-96 0,-12 7-272 16,-24 10-248-16,4 0-849 15,-8 0-791-15</inkml:trace>
  <inkml:trace contextRef="#ctx0" brushRef="#br0" timeOffset="138990.79">29876 8197 1840 0,'0'0'1752'15,"0"0"-1104"-15,0 0-376 16,0 0 41-16,0 0 47 15,4 0 56 1,-4 0-152-16,0 0-128 0,0 0 96 16,0 0 120-16,0 0-40 15,0 0-72-15,0 0-232 0,0 0 48 16,0 0-56-16,0 0-200 16,0 0-456-1,4 0-1769-15</inkml:trace>
  <inkml:trace contextRef="#ctx0" brushRef="#br0" timeOffset="140647.83">29498 8074 5641 0,'0'0'1248'0,"0"0"-840"0,0 0-296 31,0 0 360-31,0 0 224 16,0 0 24-16,4 0-167 0,-4 0-273 16,0 0-104-16,0 0-48 15,0 0-48-15,0 0-24 16,0 0 0-16,0 0-56 0,0 0 64 31,0 0-56-31,0 0-16 0,0 0-56 16,0 0-584-16,8 0-729 15,4 4-255-15,0-4-528 0</inkml:trace>
  <inkml:trace contextRef="#ctx0" brushRef="#br0" timeOffset="140790.81">29498 8074 5817 0</inkml:trace>
  <inkml:trace contextRef="#ctx0" brushRef="#br0" timeOffset="144435.14">28836 8712 2632 0,'0'0'1368'0,"0"0"-415"16,0 0-113-16,0 0 16 15,0 0-96-15,0 0 24 0,0 0 56 32,0 0 25-32,24-48 31 15,-24 48 8-15,0 0-280 16,0 0-296-16,-4 0-256 0,-16 17-16 16,-12 10 128-16,-3 9-80 15,-6 5 136-15,-6 10-88 0,-1-1-72 16,-4 11 24-1,-4 6-8 1,-7 9 32-16,-10 9 57 0,-11 8-113 16,1-1 104-16,-25 12-120 0,-23 13-48 15,-37 20 232-15,-23 3-104 16,0-1 16-16,-1-5 0 16,14-9-104-16,2-5 56 15,-3-3-96-15,-5 1 0 31,-8-1 40-31,-3 4-32 16,4-4 40-16,4 0-48 0,-5 1 0 16,5-1 56-16,4-2-64 15,-1-1 0-15,12-2 0 0,9-8-16 16,8-2 16-16,15-13-8 16,29-20 8-16,20-12-8 0,22-15 0 15,5-1 8-15,-7 4 80 16,-13 11-80-16,-15 8 8 0,11-4-8 31,-4 1-16-31,8-1-40 16,5 0 56-16,3-6 0 15,1-6 0-15,6 0-16 0,2 0 16 16,-5-7 0-16,-4 3-80 16,-3 0 64-16,-1 1-40 0,-4 2 56 31,0-2 40-31,1 3-32 15,3-1-16-15,5 1-8 0,-2-1 16 16,2 1 8-16,-5 0-8 0,4 3 0 16,0-3 0-16,0-4-8 15,5 3 8-15,-1-2-8 16,5-7 8 0,2 3-8-16,5-2-24 15,5-5 32-15,3 1 8 0,4-3 0 16,5-4 32-16,3 5-40 0,-4-9 8 15,4 8-16-15,-4-3 8 16,0-1 0 0,0 1 32-16,1-1-8 15,3-2-24-15,4-6 0 16,8-2 0-16,4-2 32 16,4-7-32-16,1-2 0 0,6-2 0 15,1-1 0-15,9-1 8 0,-6-3-8 31,5 4 0-31,0-4 0 16,0 0-600-16,1 0-649 16,-10-4-751-16,1-12-601 0,5-3-3528 15</inkml:trace>
  <inkml:trace contextRef="#ctx0" brushRef="#br0" timeOffset="144983.7">20967 13675 6369 0,'0'0'1088'16,"0"0"-416"-16,0 0-352 0,0 0-248 16,0 0-64-16,52-51 96 15,-48 51 560-15,-4 5-15 16,0 21-153 0,0 6-56-16,0 6 0 0,0 10-112 15,0 2 0-15,-8 5-88 0,0-4-112 16,-4-1 80-16,0 1-16 15,0 0 16 1,5-7-8-16,-6-3-136 16,5-6 80-16,1-7-96 15,3-4-40-15,4-12 16 16,0-7-16-16,15 0-8 0,21-5 96 16,16-7 144-16,16-15 233 15,16-16-185 1,7 0-96-16,1-7-8 15,0 4-176-15,-9 7 48 16,-7 5-48-16,-9 7-8 0,-11 5 48 16,-8 5-48-16,-12 5 0 15,-8 2 0-15,-11 5 0 0,-6 0 0 32,-7-4 0-32,-4 4 8 15,0 0 104-15,0 0-64 16,0 0-48-16,0 0 152 0,0 0-144 15,0 0 48-15,0 0-40 0,0 0-16 16,0 0 0-16,0 0 0 16,0 0-440-1,0 0-64-15,0 0-361 16,0 0 17-16,0 0 48 16,0 0-48-16,-4 0-184 0,-4 0-105 15,0 0-775-15</inkml:trace>
  <inkml:trace contextRef="#ctx0" brushRef="#br0" timeOffset="149180.37">19253 14611 4064 0,'0'0'2209'0,"0"0"-1153"15,0 0-504 1,0 0-160-16,-44 0 16 0,32 0-72 0,8 0 529 15,-4 0-89-15,4 0-296 16,1 0 72-16,-1 0-200 0,-1 0-72 16,-7 0-104-16,1 0-120 15,-9 0 48-15,-1 3 128 16,-2 7 176-16,-9-1-176 0,-8 8-104 31,-4-2 16-31,-8 7-72 0,-4 0 137 16,-4 1 207-16,-3 2-168 15,-5-3-48-15,-8 7-32 16,1-7-152-16,-2 3 240 0,-2-2 48 16,-1-1-136-16,1 0 64 31,-1 3 72-31,-4-2-160 0,0 2-64 16,1 0-72-16,-5-2 112 15,1 0 32-15,-1-5-96 16,0-2 56-16,0 3-104 0,-4 0 40 15,5-3 0-15,-9 6-32 16,1 1 40 0,-5-2-56-16,5 2 0 0,-6-4-8 15,2 1 64-15,0-2-56 16,-6 2 0-16,2-3 0 16,-20 7 24-16,-21-2-24 0,-23 0 0 15,-5-1 0 1,13-1 0-16,15-4 8 15,13-6 8-15,3-1-16 0,-4 4 64 16,5-10-64-16,0 4 0 16,3-7-32-16,1 0 40 15,-6 0-8-15,2 0 0 0,4 0 0 32,11 0 96-32,25 0-96 15,18-7 0-15,9-3 112 0,-11 1-96 16,-9-4 88-16,-8-6-32 15,5-1-64-15,-1 2 88 0,4-4-40 16,1-1-8-16,7 1 40 31,0-6-80-31,1 2-8 0,6 1 8 16,5 0 8-16,5-4 152 16,3 4-152-16,4 0-16 15,5-1 96-15,-2-3-96 0,10 1 72 16,-5-1-72-16,4-3 8 15,1 4 40 1,3-4-48-16,-5 0 0 16,1 0 24-16,1-5-24 0,-5-1 0 15,4-4 0-15,-8 3 8 16,4 1 32-16,0 4-40 0,0-1 0 16,1 3-8-1,-9-2 8-15,0-2 0 16,0-2 0-1,1 3 8-15,-2-3-16 0,1 0 8 0,-3 0 0 16,-1-3 8-16,-4-3 0 16,0-4-16-16,0 3 0 0,1-6-32 31,-5 4-24-31,4-4 64 16,0 3 0-16,-3-6 32 0,-1 0-24 15,-4 0-8-15,4-6 0 16,-7 0 8-16,-2-4-16 0,-2 1 8 15,-8-3 0-15,-5-4 40 32,-4-4-32-32,-8 1 64 15,-4 3-72-15,1-3 8 0,-5 3 16 16,-4 0-24-16,-15-6 0 16,-16-13-8-16,-21 0 8 0,1-3 0 15,11 10 0-15,32 19-96 16,33 15 96-1,-21-6 0 1,-12-6 0-16,1-2 0 0,0 10 16 0,38 7-8 16,21 10-8-16,-7-9 8 15,-1-10 32-15,-7-10-40 0,11-2 0 16,8-4 0 0,12 3 8-16,1-4-8 15,7 5 0 1,4 6 0-16,0 0-48 0,7 6 48 0,5 3 0 15,1 4 8-15,3 5 0 16,-1 1 32-16,6 0-40 0,-1-5-32 31,-1-4 16-31,5-4 16 16,-3-7 0-16,3 5 0 16,0-2 8-16,-5 1-8 0,5 1 0 15,1 1 0-15,-5 8-8 0,-4-4 16 16,0 6-8-16,0 1 8 31,0 0 40-31,-8-1-32 16,4 1-16-16,1-4 0 0,-6 1-16 15,5-5 16-15,0 2 0 32,5-2 0-32,-6 6 8 0,1-3 0 15,-3-1-8-15,2 2 0 16,2-3 24-16,-5 4-24 15,4-4 0-15,4 3 0 0,-4-5 0 16,0-2 17-16,0-6-17 0,-4-1 0 16,4-12-17-16,0 2 17 0,0-11-8 15,-3 1 8 1,-2-7-72 0,6 6 64-16,-9 0 8 15,3 4 0-15,-3 3 16 0,5 0-16 16,-5 3 0-16,4 9-8 0,0 7 32 15,4 6-24-15,-4 13 0 0,8 7 0 32,-4 11 0-32,12 8 0 15,0 5-8-15,0 7 0 16,4 0-144-16,-4 0 88 0,4 0-16 16,0 0-96-16,0 0 16 0,-4 16-48 15,4 9 192-15,-7 7 16 31,2 10-8-31,-7 2-8 16,1 4-48-16,-6-7 64 0,10 4-8 16,-6-8 8-16,2-5 0 15,3-10 48-15,0 0-48 0,-1-9 56 16,6-6-56-16,-1-4 0 31,4-3-16-31,0 0 24 16,0 0-8-1,0 0 64-15,0 0-64 16,0 0 72-16,0-10-72 16,0-12-224-16,0-6 24 0,0-11-64 0,0 2 208 15,16-8-32-15,7 7-40 16,5-3 128-16,8 2-64 16,4 1-24-16,4 4 88 0,0 2-96 15,4 10 8-15,-4 3 80 16,-1 6-64-16,6 7 64 0,-2 3 8 0,5 3-184 31,32 0-352-31,-13 0-1064 16,-7 5-2473-16</inkml:trace>
  <inkml:trace contextRef="#ctx0" brushRef="#br0" timeOffset="-144483.24">27393 1431 6673 0,'0'0'1528'16,"0"0"-960"-16,0 0-272 16,0 0-24-16,-79-101 409 15,58 79 431 1,-3-1-216-16,-4 5 24 15,0-5-232-15,-8 7-247 16,-3-3-121-16,-4 6-88 0,-10 1 64 16,-6 3-8-16,-9 2-96 15,4 1 64-15,-8 3-104 0,-3-1 120 32,2 4-192-32,-6 0 24 15,3-3 152-15,-3 3-104 0,-1 0 16 16,8 0 32-16,0 0-128 15,5 0 32-15,-1 7-96 16,4 6-8-16,1-1 88 0,-2 4-80 16,1 0-8-1,4 3 48 1,1 1-40-16,-5 1 24 0,4 1-32 0,4 0 0 16,9-3 32-1,-5 7-32-15,5-3 0 0,-2 2 24 16,1 0 32-16,1 4-96 15,-5 2 48 1,4 10-8-16,-8 1 88 16,0 3-88-16,0 2 48 0,0 7-48 15,1-4 8-15,7 1-16 0,0-3-16 16,8 0 24-16,-3 2-8 16,2-2 16-1,2 3-16-15,3-3 8 16,-4-2 0-16,4 6 0 15,-4-4 0-15,1 6 0 0,-2 0-8 16,-6 3 8-16,3-3 0 16,-4 2 8-16,4-1 8 15,1-1 64 1,7-3-80-16,-1-1 0 16,2-6-8-16,3 4 8 0,0 0 0 15,4-3 8-15,-4 2 0 16,4 1 56-16,-4 2-64 15,4 2 0-15,0 2 0 0,-4 6 0 32,-3 6 48-32,3 4 0 15,0 0-32-15,8-3-16 0,-4-7 0 16,9-6 0-16,2 3 0 0,-3 0 0 16,8 4 8-16,-3-1-8 15,2 7 8-15,-2-1-8 16,-1 7 0-1,4 4 0-15,-4-5 0 16,0 8 0-16,0-4 88 16,0 4-88-16,0-3 0 15,4-5 40-15,4-8-40 16,0-4 0-16,8-6 0 16,-4 3 0-16,4 0 8 0,0 0-8 15,0 4 8-15,0 2-16 16,0 7 8-16,0 2 0 0,-4 11 0 15,4 6-56-15,-4 0 56 16,4 3 0-16,0-7 8 0,0-7-16 31,0-9-8-31,0-8 16 16,4 2 0-16,8 0 56 16,0 1-56-16,4 3 0 0,-4 3 0 15,4 6 0-15,0-4 8 16,0 5-8-16,0-7 8 0,-4 0-8 31,8-4 8-31,-9-2 0 16,6 2 0-16,-2-2 56 15,2 3-56-15,-2-1-8 0,5 3 64 16,-8 5-56-16,8 2 40 16,-3-6-32-16,2 0 40 0,5-3 16 15,-4-4-64 1,3-6-8-16,2 4 0 15,-1-4 8 1,4-3 32-16,-4 0-32 16,8 0-8-16,-4 0 72 0,7-4-72 15,-3 4 0-15,4 0 8 16,3 3-8-16,-2-6 48 0,3 0-48 16,3 3 0-16,5 0-16 15,-4 0 8-15,8 0 8 16,0 3 0-16,4-3-48 0,-1 0 48 15,5 1 0-15,0-5 8 16,-1 4 112 0,5-7-120-16,-8-2 0 15,4-1 8-15,0-5-8 16,-4-1 64-16,3 0-64 0,1-1 0 16,8-1 49-16,-1-2-49 15,2 1 0-15,2 0 0 0,5-3 8 31,7 4 32-31,5-2-40 16,0 1 8-16,4-3 32 16,-1-3 16-16,1-4-56 0,4-4 0 15,-5 2 8-15,21 0-16 16,-9-1 8-16,5 0 0 0,1 0 0 16,-2 4 0-1,36 3 0-15,24 3 32 16,9-4-24-16,-17-6 24 15,-7-7-24-15,-16-8-8 0,-5-4 0 16,0 4 16-16,5-4-16 16,-12-1 0-16,-12 5 0 15,-25-4 0-15,-19 1 0 16,0-1 0-16,8-1 16 16,15-2-16-16,9 4 8 15,-5-4 56-15,1 0-64 0,-8 0 40 16,-1-4-32-16,-3-8-8 15,4-7 8 1,-5-3-8-16,5-1 48 16,-4-5-40-16,4 2-8 15,-4-5 0-15,-1 6 0 0,1-7 0 16,0 3 8-16,0-6-8 16,-2-2 8-16,-1-2 8 0,3-2-16 31,-1-3 56-31,-3-4-56 15,7-3 8-15,-7 0 40 16,0 0-40-16,0 1-8 0,-13 2 8 16,6 0-8-16,-10 0 8 15,1-5-8-15,0-7 0 0,-1-1 8 16,1 4-8 0,-4-4 16-16,-4 1-8 15,-4 0 0-15,-1 6 48 16,-3-6-48-16,-4-1 0 0,0 1 0 15,-1-6 0-15,-3-4 56 16,4-4-64-16,0-2-8 16,-4-3 8-16,0-1 0 15,-1-3 0 1,-3 1 0-16,-3-3 8 0,-1-2 0 16,-13-1 8-16,1 0 0 0,1-5 152 15,-6-2-24-15,-3-4-88 16,4 1 24-1,-4-16-32-15,4-10 88 16,-4 9-56-16,0 13-80 16,-8 17 0-16,0 9 8 0,-4-7-8 15,4-12 16-15,0 3-16 16,-4 3 64-16,0-12-64 0,0-16 0 31,0-21 40-31,-12-1-40 16,4 5 0-16,0 30 0 15,0 31 0-15,4 12 0 0,-7 7 0 16,2-12 0-16,-3-5-16 16,0-14 8-16,-4 3 0 0,5-5 8 15,-6 2-8 1,-3-4 8-16,5 0-8 16,-10-3 8-16,1-3 0 15,0 3 0-15,1 3 0 0,-5 3 0 16,-8 4 8-16,0-1 0 15,0 7-8-15,-7-4 16 16,-2 5 32-16,2 2-48 16,-5-4 0-16,0 4-16 15,0-4-64 1,-4 8 80-16,5-4 0 0,2 0 0 0,6 6-8 16,-1-2 16-16,1 1-8 15,2 8 0 1,-3 0 8-16,1 6 0 15,-6-2-8-15,2 1 0 16,-9-3-8-16,-4-1 16 16,-4 1-16-16,-4-2 8 0,-11 3 0 15,-1-4-48-15,-3-2 48 32,-9 6 0-32,4-3 0 0,-4 3-32 15,4 0 32-15,9 0 8 16,3 6 40-16,0 0-56 0,12 0 8 15,1 9 0-15,6 1 88 16,10 3 8-16,4 4 0 16,-2 1-24-1,1 1-72-15,1 1 48 0,-6-1-48 16,-2 3-8 0,-9 4 0-16,-7-3-56 0,-5 1 64 0,-8 0-16 15,1-1-72-15,-2 1 80 16,2-1-40-1,7 5 48 1,4 2-8-16,8-1 8 0,-4-1-8 16,9 4 8-16,3 0 0 15,0 4 0-15,0-1 0 0,0 3 0 0,5 0 0 16,-10 7-104-16,2 2 96 31,-1 1-64-31,0 3-48 16,0-2 120-16,1 2-72 0,-1 0 64 15,-8 0 8-15,0 0-72 16,4 0 64-16,-4 0 8 0,0 0-56 16,4 0 48-16,-3 5 8 31,-1-1 0-31,-4 2 0 0,-3 4-48 16,-1-1 48-16,1 0 0 15,-6 8-56-15,6-5 56 0,-5 1-88 16,9 0 40-16,3-4 48 15,8 5-56-15,-1-5 56 32,14-4-8-32,7 5 8 0,0-4-8 15,8 5-32-15,0-6 40 16,0 4 0-16,1 1-56 0,2-3 56 16,1-1 0-16,5-2 0 0,-2 3 56 15,-2-5-56 1,3 4-8-1,4-2 8-15,0 1 0 0,0-5 0 16,8 0 0-16,-4 4 0 16,4-4-8-16,-4 3 8 0,0-3 0 0,4 0 0 15,0 0 8-15,4 0 24 32,0 0-32-32,0 0-72 15,0 3-216-15,0 4-601 0,-8 12-711 16,0 0-688-16,-4-1-2201 15</inkml:trace>
  <inkml:trace contextRef="#ctx0" brushRef="#br0" timeOffset="-138184.62">14577 340 6553 0,'0'0'1496'0,"-4"-17"-376"0,0 8-63 15,0 3-361-15,1-4 576 16,3 4-128-16,-4 3-119 0,4-1-25 15,0 4-448-15,0 0-328 16,0 0-224 0,0 7-152-16,0 21 16 15,0 14 72 1,0 9 64-16,0 9 0 16,0 1 56-16,0 1-48 0,0-3 80 15,0-9-80 1,0-9 8-16,0-13-8 0,0-5-8 0,0-7 104 15,0-10-96-15,0-6 40 16,-5 0 8-16,1 0-56 16,-4-22-168-16,1-19-1240 0,-1-17-913 31,-1-12 1033-31,5-6 592 0,4 7 656 16,0 1 40-16,0 18 480 15,4 8 296-15,16 13-160 16,8 8-416-16,12 5-48 0,8 7-72 15,16 9 48-15,3 0-24 16,5 18-32-16,0 14-32 0,-12 12-40 31,-9 8 0-31,-19 5 104 16,-23-3 16-16,-9 3 56 0,-24 4 160 16,-25-8-104-16,-10-2 105 0,-13-7-73 15,5-6-96-15,3-12 48 16,12-10 72-16,16-10-136 15,12-6 40 1,16 0-192-16,8-3-680 16,24-26-825-16,16 1-1079 15,7-1-1753-15</inkml:trace>
  <inkml:trace contextRef="#ctx0" brushRef="#br0" timeOffset="-137853.83">15224 511 8729 0,'0'0'1737'15,"0"0"-625"-15,0 0-424 16,0 0-360-16,0 0 256 0,-109 37 40 16,98-11-271-16,2 3-129 15,9-1-144-15,0 1-64 0,9 0-16 16,18-8 56-16,1-4 8 15,9-4-8-15,-6-11 48 47,1-2 16-47,-4 0-48 0,-5-15 88 16,-6-14-8-16,-10 0 0 0,-7-5-8 16,0-1-144-16,-3 3 16 0,-18 10-16 15,6 3-120-15,2 9-40 16,6 7-240-16,7 3-505 15,7 0-1759-15,14 0-497 0</inkml:trace>
  <inkml:trace contextRef="#ctx0" brushRef="#br0" timeOffset="-137589.13">15769 406 8129 0,'0'0'2665'0,"0"0"-1465"16,0 0-856-16,0 0-264 15,-135 38 624-15,91-6 273 0,7 6-217 16,9 0-280-16,9 6-312 31,7-2-16-31,12-2-72 0,0-3-80 16,8-3 16-16,15-6-8 16,10-8 0-16,-1-4 80 0,8-10-88 15,7-6-144-15,5 0-336 16,-4-19-328-16,12-35-617 31,-16 0-1223-31,-13 6-441 0</inkml:trace>
  <inkml:trace contextRef="#ctx0" brushRef="#br0" timeOffset="-136955.79">15920 401 5873 0,'0'0'2680'16,"0"0"137"-16,0 0-745 0,0 0-1207 16,0 0-865-1,0 0-24 1,0 0 24-16,-23 65 152 0,23-24 40 15,12 4-136-15,-1-3 0 16,2-1-8-16,-6-9 32 0,-3-1-8 16,-4-9 0-16,0-6-24 0,0-3 64 31,0-6-16-31,0-7 112 16,0 0 88-16,0-14 80 0,0-13-376 15,13-12 0-15,6-2-224 16,5 0 128-16,4 9 8 0,-4 6 72 15,0 17-64-15,-4 9-24 32,0 0 24-32,0 4-32 0,-4 17 8 15,-5 8 96-15,-6 3-80 16,-5 6 80-16,0 0 0 0,-5 0-8 16,-14-4 16-16,3-5-8 15,0-6-160-15,7-8 48 31,6-8 8-31,3-7 112 0,0 0 32 16,0 0-32-16,12-10-72 16,12-6-40-16,-1-3-8 0,5 3 112 15,0 7-64-15,-3-4 72 0,3 1-8 16,3-1-8 0,1-4 8-1,-4-1 8-15,0-2 0 0,-4 3 64 16,-4-7-56-16,-12 2 120 15,-8 3-72-15,0-3-8 0,0 9 48 16,-12 4-96-16,-9 2-16 16,-6 7 16-1,7 0-120-15,0 9 112 16,4 11 0-16,8 6-96 0,0-1 56 16,8 4-16-16,0-5 16 15,4-1 40-15,16-3 8 0,4-5-8 16,8-5 8-16,0-8 8 31,36-2-8-31,-16-9-665 0,0-14-2567 16</inkml:trace>
  <inkml:trace contextRef="#ctx0" brushRef="#br0" timeOffset="-136648.39">16706 463 10682 0,'0'0'2872'0,"0"0"-1759"0,0 0-817 15,0 0-288-15,0 0 8 16,0 0-16-16,0 0 0 0,3 54 64 16,6-19-16-16,-1 0 8 15,0 1-8-15,-5-4 0 16,-3-9 56 0,0-3-96-16,0-8 80 0,0-7 24 15,0-5 64-15,0 0 168 16,0-20-64-16,9-8-280 0,7-13-88 15,4-1 32-15,8 4-24 16,0 6 72 15,4 10-72-31,-1 13-368 16,1 9-384-16,-4 2-817 16,0 20-463-16,-12 2-1169 0</inkml:trace>
  <inkml:trace contextRef="#ctx0" brushRef="#br0" timeOffset="-135990.73">15362 1349 5641 0,'0'0'4625'15,"0"0"-2761"-15,0 0-712 0,0 0-736 16,0 0-160 0,0 0-192-16,-15 0 1 15,15 32 7-15,0 3 128 0,0 6 32 16,4 7-112-16,0-3-48 16,-4-8-8-16,0-2-48 15,0-10 56-15,0-2-8 0,0-14 24 16,0-9 120-16,0 0 120 15,-8-23-184-15,3-18-144 0,5-19-720 16,0-6 496-16,0-1 136 16,24 6 88-16,4 14 0 0,0 16 0 15,0 12 56-15,4 12-56 32,0 7-80-32,4 10 80 0,-1 19 8 15,2 12 112-15,-9 3-8 16,-9 9-96-16,-11 2 64 15,-8 2-24-15,-19 0 24 0,-22 0 136 32,-6-6-56-32,-1-13-8 15,0-7 16-15,8-8-48 0,17-17-8 16,6-6 112-16,13 0-224 0,4-22-336 16,8-9-1072-16,40-11-641 15,-4 11-895-15,-4 4-5130 0</inkml:trace>
  <inkml:trace contextRef="#ctx0" brushRef="#br0" timeOffset="-135340.57">15705 1784 6785 0,'0'0'1848'31,"0"0"-543"-31,0 0-73 16,0 0 440-16,0 0 97 0,0 0-601 15,0 0-640-15,0 0-376 16,-32 10-96-16,36-10 48 0,16-14-56 16,8-4 24-16,4-13 8 31,12-8-72-31,-12-2 0 0,0 0-8 16,-9-5-8-16,-6 3-48 15,-13 4-104-15,-4 8-16 16,0 6 48-16,-16 5 96 0,0 11-16 15,-8 9 24-15,-1 0-64 32,6 5 72-32,3 15-112 0,0 2 80 15,8 11-48-15,8-1 80 16,0-2 0-16,0 2-104 16,24-7 120-16,4-6-8 0,7-2-64 0,10-11 72 15,2-6-496 1,5 0-232-1,0-23-113-15,-1-5-239 0,-10-9 24 16,-9-2 520-16,-12 1 336 16,-4 3 200-16,-13 10 536 0,-3 0 592 15,-3 8 48-15,-18 7-311 0,-2 8-385 32,-1 2 8-32,0 0-248 15,4 2 16-15,0 15-160 0,12-2-96 16,8 5-56-16,0 1-64 15,4 5 120-15,16-1-8 16,8 1 16-16,0 2-8 0,0-5 0 31,0 2 0-31,-8-2 8 0,-8-1-8 16,-5-3 0-16,-7 3 0 16,0 0-104-16,-15 3 104 15,-9 1 0-15,-4-10-104 0,-4-3-120 16,12-11-256-16,8-2-240 31,8-18-1033-31,4-7-2600 0</inkml:trace>
  <inkml:trace contextRef="#ctx0" brushRef="#br0" timeOffset="-134808.4">16315 1267 7641 0,'0'0'3985'0,"0"0"-2417"15,0 0-1064-15,0 0-408 16,0 0 64-16,0 0 9 0,5 31 319 16,-2 1 40-16,9 12-272 0,1 1-104 31,-2 3 40-31,1 3-64 16,-4-5-8-16,4-4-112 15,-8-6 56-15,-4-11 80 0,0-9-128 16,0-7 40-16,0-9 112 15,0 0 56-15,0 0 208 0,0-19 64 32,0-12-496-32,0-15-80 15,8-7-64-15,8 5 88 0,4 4-16 16,0 9-8-16,-4 12 72 16,3 15-88-16,-6 8-56 0,2 0 16 15,6 12 0-15,-10 17 128 31,2 5-64-31,-10 8 16 16,-3 6 48-16,0-4 16 0,-7 0-8 16,-10-9 8-16,6-6-8 15,-2-11 8-15,9-7 32 0,1-6-32 16,3-5-8-16,0 0 8 16,0 0 56-1,0 0-64-15,7 0 8 16,17 0 0-16,8-9 40 0,0-1-48 15,4-5 0-15,0-2 0 16,-4 2-368-16,8-23-896 0,-8 2-1281 16,-12 2-2544-16</inkml:trace>
  <inkml:trace contextRef="#ctx0" brushRef="#br0" timeOffset="-134603.23">16845 1226 9514 0,'0'0'3248'0,"0"0"-1775"0,0 0-1137 31,0 0-272-31,0 0 200 16,0 0 80-16,0 0 88 0,0 0-128 15,21 101-152-15,-14-60 0 16,1 7-144-16,0 3 80 0,-3 3 40 16,-5-1-88-16,0 1-40 31,0-6-624-31,0-16-672 15,0-13-1521-15,0-15-1920 0</inkml:trace>
  <inkml:trace contextRef="#ctx0" brushRef="#br0" timeOffset="-134218.6">16849 1485 8737 0,'0'0'3137'0,"0"0"-1489"15,0 0-615-15,0 0-529 0,0 0-176 0,0 0-72 16,-7-28-112-16,26 22-144 15,14-7 0-15,10 4-136 16,1-7-544 0,-4 3-144-16,0 3-105 15,-16 1 337-15,-9 6 416 0,-6 3 88 16,-9 0-40-16,0 0 128 0,0 0 32 16,-5 12 352-16,-7 4-8 15,-3 4 120-15,6-2-40 0,6 1-303 31,-1 3-57-31,4-2-96 16,0-2-64-16,7-2 64 0,10-5 48 16,2-9 24-16,1-2 48 15,1 0 32-15,-2-6 56 0,1-14 40 16,-8-1-112-16,-4-4-88 31,-4-4-48-31,-4 0-464 16,0 0-361-16,0 4-535 0,-4-6-208 15,4 4-289-15,0 6-1319 0</inkml:trace>
  <inkml:trace contextRef="#ctx0" brushRef="#br0" timeOffset="-133821.91">17364 1228 7617 0,'0'0'2177'15,"0"0"-1473"-15,0 0-144 16,0 0 624-16,0 105 152 0,0-67-279 15,0 4-441 1,0 12-168 0,0 2-264-1,0 8 8-15,3 3-96 16,1-4 16-16,-4-8-112 0,0-14 48 16,0-19 56-16,0-16 72 15,0-6 216-15,-4-13 456 0,-11-24-576 16,2-20-272-16,6-33-72 15,7 1-136-15,0-9-88 0,20 2-320 16,8 27-80-16,12 3 208 16,-5 17 232-16,9 24 128 0,-4 12-16 15,0 13 8-15,-1 4 48 32,-2 21-40-32,-9 10 72 15,-13 3 32-15,-15 0 24 0,0 3 232 16,-28-2-8-16,-15-5 40 15,-17 2 56-15,-8-5-320 0,-32 4-208 16,16-9-1296-16,17-10-2889 0</inkml:trace>
  <inkml:trace contextRef="#ctx0" brushRef="#br0" timeOffset="-131895.88">6800 1085 544 0,'0'0'4016'0,"0"0"-2631"16,0 0-369-16,0-38-80 16,0 26-64-16,0-1 401 15,0 1 191-15,0 3-56 0,0-5-360 16,0 8-111-16,0-1-25 15,0 4-32-15,-4 3-448 0,-4 0-160 32,-4 0-272-32,-12 7-104 15,-16 16 104-15,-3 11-16 0,-5 14 8 32,0 8 8-32,4 11-8 15,4 3 8-15,16 3 0 0,8-6 8 16,12-3-8-16,4-7-48 31,13-10 48-31,14-3 0 16,13-9 0-16,3-3 88 0,10-10-80 15,6-12 0-15,5-6 40 16,4-4-48-16,0-14-360 0,15-33-1224 0,-14-4-1457 16,-18 3-3496-16</inkml:trace>
  <inkml:trace contextRef="#ctx0" brushRef="#br0" timeOffset="-131295.51">7127 1165 10162 0,'0'0'2344'0,"0"0"-735"15,0 0-1057-15,0 0-544 0,0 0-8 16,0 0 0-16,-4 24 96 16,16 10 176-16,-4 7-8 0,8 0-48 15,-1 3-112-15,2-5 48 16,-9-1-136-16,4-7 88 0,-4-3 0 15,-8-8-80-15,4-4 24 16,0-11 8-16,-4-5 32 0,0 0 472 16,0-3 312-16,0-22-400 15,-12-16-304-15,8-16-168 0,-1-13-56 32,5-5-112-32,5 0-80 15,11 15 112-15,4 13 64 16,-1 18 24-16,1 13 48 0,1 13-152 15,2 3 8-15,5 17 0 16,0 11 16-16,0 9 120 0,-4 8-40 31,-4 3 32-31,-1 3 16 16,-6-6-8-16,-9-2 8 16,0-4 0-16,-4-11 0 0,0-5 48 15,0-11 0-15,0-5 56 0,0-7 376 16,-4 0 56-16,-9-14-144 15,9-20-272-15,1-17-120 16,3-13-64 0,0-2-208-16,24 2 16 15,7 11 112-15,-3 14 88 0,0 20-8 16,-3 17-40-16,-2 2-48 16,5 14 72-16,-4 15-8 15,-4 13 32-15,-1 3 48 16,-2-1 8-16,-9 7 8 15,4-10 0-15,-4 0 0 16,-1-9-8-16,6-11-24 0,2-4-1048 16,30-17-944-16,-6-17-601 0,1-14-3920 15</inkml:trace>
  <inkml:trace contextRef="#ctx0" brushRef="#br0" timeOffset="-130895.3">8128 1031 2616 0,'0'0'8298'0,"0"0"-6370"0,0 0-1664 32,0 0-264-32,0 0 320 15,0 0 240-15,-32 144 33 16,32-93-185-16,0-1-56 0,0-2-104 16,0-4-80-16,8-10-56 0,3-10-24 15,-7-9-80-15,1-5 80 16,-5-10 24-1,0 0 184-15,0-20 472 16,0-18-696-16,0-16-72 16,4-9-144-16,3-10-152 0,10 1 48 15,2 1-16-15,9 14 96 16,0 16 160-16,0 16-32 16,0 14-96-16,8 11-64 15,-1 4 56-15,6 25 136 16,-1 8 8-16,-5 5 48 15,-11 3 112-15,-4-1-112 0,-12 1 72 16,-8-1 8-16,-12 0 56 16,-24-3 96-1,-11-3-184-15,-5 1-96 16,-4-4-256-16,-4-4-736 16,17-2-1257-16,6-10-2680 0</inkml:trace>
  <inkml:trace contextRef="#ctx0" brushRef="#br0" timeOffset="-130559.85">7023 2210 9329 0,'0'0'2249'15,"0"0"-729"-15,0 0-159 16,0 0-161-16,0 0-176 0,-75-9-152 16,90-5-480-16,54-18-336 0,54-14-48 31,44-19-8-31,20-5 8 16,-11 6 48-16,-45 21-48 0,-43 11-8 15,-20 6 0-15,-4 8 0 16,7-5 40-16,6-9-40 0,2 1 0 15,-19 2-424-15,-21 9-912 32,-39 20-744-32,-19 0-1185 0,-33 14-5345 15</inkml:trace>
  <inkml:trace contextRef="#ctx0" brushRef="#br0" timeOffset="-130287.81">7123 2359 1384 0,'0'0'8378'0,"0"0"-5866"0,0 0-1760 16,0 0-736-16,0 0-16 16,0 0 1001-16,184-51 167 0,-1-15-568 15,24-12-376-15,-16 3-104 16,-24 15-32-16,-51 16-80 16,-28 11 48-1,-24 8-56-15,-12 3 0 0,-9 0 0 16,2 3 112-16,-14 3 112 15,-11 6-64-15,-15 7 24 0,-5 3 232 16,0 0-168-16,0 0-120 16,0 0-128-1,-13 9-816-15,-6 16-1224 16,2 4-1089-16,2-10-2048 0</inkml:trace>
  <inkml:trace contextRef="#ctx0" brushRef="#br0" timeOffset="-124186.29">8642 672 3576 0,'0'0'1929'0,"0"0"-1017"0,0 0-296 15,0-69-296-15,0 43-88 16,0 1 224-16,0 4 48 15,0-5 120 1,0 4-15-16,-13 2 303 16,2 1-528-16,-9 3-104 15,-5 3 0-15,-2 1-200 0,-13 3 136 0,-16 5-120 16,-15 1-80-16,-33 3 128 16,-43 3 88-1,-40 17 0-15,-21 14-32 16,4 1-144-16,17 6 328 15,19-2-200-15,5 5-72 16,8 4 24-16,7 2-128 0,1 5 168 16,12 2-104-16,19-7-72 0,28-2 73 31,28-10-73-31,12 3 0 16,5 13 24-16,-1 9-24 15,4 19-8-15,20 14 0 0,20 32-89 16,4 18 49-16,47 9 40 15,29-12-64-15,20-22 72 0,23-19 0 32,17-15 0-32,12-12 16 15,11-12-16-15,9-22 56 16,7-15-48-16,4-23 0 0,1-3 48 16,-5-36-56-16,1-23 16 0,-5-30 89 15,-8-25-105-15,-19-24 0 16,-21-10-89-1,-23-15-119-15,-25 2 104 16,-30 8-64-16,-25 14 80 16,-24 11 88-16,0 27 0 0,-17 21 48 15,2 23-48 1,-9 9 160-16,-4 2 88 16,-4-2 9-16,-9 0-49 0,6 13-128 15,3 10-72-15,0 12-16 16,8 10-40-16,5 3-497 15,-2 19-727-15,1 47-312 0,5-5-233 32,2-1-1087-32</inkml:trace>
  <inkml:trace contextRef="#ctx0" brushRef="#br0" timeOffset="-123400.04">8491 1756 6481 0,'0'0'1120'15,"0"0"-440"-15,0 0-272 16,0 0 16-16,0 0 225 0,-84-105 607 16,80 98-256-16,0 5-256 0,4-2-360 15,0 4-384 1,0 0-232-16,19 0-8 16,13 9 144-16,20 7 96 15,16 0 0-15,12 0 0 16,11-3 104-16,13-4-96 0,0 1 40 15,3-1 48-15,-3 1-48 16,-4 3 40 0,-5 0-80-16,4 9 0 15,2 0 96-15,-2 6-88 16,1 4 16-16,0 0-32 0,-8 6 0 16,-6-3 16-16,-2-3-16 15,-11-4 0-15,-6-6 48 31,-15-5-48-31,-8-5 8 0,-12-6 40 16,-8 1-48-16,-9-7-64 16,-6 0-144-16,-5-7 208 0,-4-18-224 15,0-17-1144-15,-13-4 32 16,-26-15 463-16,-10-6 449 16,-6 4 64-1,-1-4 360-15,0 10 288 0,13 2 336 16,6 11 329-16,6 10-57 15,11 8 40-15,8 10-192 0,8 6-80 16,4 7-536 0,0 3-128-16,0 0-304 15,24 10 16 1,4 16 288-16,11 6-16 0,10 14 16 0,-6 9-8 16,-3 2 0-16,-4 7 8 15,-8-4 0-15,-12-3 8 0,-5 0-16 16,-11-3-80-16,0 0 88 31,-19-3 80-31,-17-4-80 0,-12 4 144 16,-8-10-32-16,-8 0-40 15,9-5 24-15,7-8-96 16,16 3-8-16,16-2-1064 0,8-6-1728 0</inkml:trace>
  <inkml:trace contextRef="#ctx0" brushRef="#br0" timeOffset="29962.97">25922 10604 5777 0,'0'0'2288'0,"0"0"-1360"16,0 0 313-16,0 0-433 0,-48-67 192 15,44 65 176 1,0-5-31-16,0 7-569 16,1 0-536-16,-5 23-40 0,-5 20 0 15,-6 34 256-15,-5 28 0 16,-4-1-64-16,4-8-184 16,16-13 8-16,4-20 64 0,4 0-64 31,0 10 48-31,12-9-64 0,4-14 8 31,7-8-8-31,1-13 0 16,4-14 0-16,8-12 24 15,0-3-8-15,4-25 56 0,4-15-72 16,-9-15-216-16,-3-2 208 16,-8 3-64-16,-7 9 72 0,-9 16 56 15,-5 10 48-15,1 13 192 16,0 6-296-16,-4 6-208 15,9 26 144-15,2 13 16 0,10 6 48 16,2 6 40-16,5 0-40 16,4-6 0-1,-1-13 0-15,2-13 0 0,-1-12 0 16,-4-13 16-16,-5 0 64 16,1-28 72-16,-7-14-88 15,-10-9 56-15,-7-9-16 0,0-4-96 16,-12 4 24-1,-4 6-32-15,-4 10 0 16,9 12 0-16,-1 9-72 0,7 17-160 16,5 6-888-16,9 0-1833 15,42 4 905-15,1 5 295 16,0-3-4504-16</inkml:trace>
  <inkml:trace contextRef="#ctx0" brushRef="#br0" timeOffset="30366.41">26775 11032 72 0,'0'0'7945'16,"0"0"-5904"-16,0 0-513 0,0 0-464 16,0 0-368-16,0 0 73 31,-135 16-321-31,111 14-160 0,4 4-120 16,4 7-160-16,8 0 96 15,8 1-96-15,0-3-8 16,3-8 24-16,22-2-16 0,3-10-8 15,-1-6 0-15,5-11-40 16,4-2-64 0,-4-9 0-16,-4-16-16 15,0-10 104-15,-8-7-64 0,-4-2 80 16,-8 6 8-16,-4 4-8 16,-4 7 16-16,4 15 264 0,-4 5 24 15,0 7-304 1,0 4-120-16,0 18-40 15,0 9 152-15,4 8 8 16,-4 2 0-16,4-6 0 0,0-3 0 16,4-7-16-16,0-9-8 15,3-7-240-15,6-9-641 0,22-22-271 32,-3-17-368-32,-4-7-1657 0</inkml:trace>
  <inkml:trace contextRef="#ctx0" brushRef="#br0" timeOffset="30529.21">27118 10792 7057 0,'0'0'2585'16,"0"0"-625"-16,0 0-1464 31,0 0-344-31,0 0-48 16,0 0 632-16,0 151-304 0,0-87-192 16,0-3-144-16,0 2 0 15,0-5-24-15,0-1-55 0,0-7 95 16,4 8-112-16,0-14-1153 15,-4-16-1695 1</inkml:trace>
  <inkml:trace contextRef="#ctx0" brushRef="#br0" timeOffset="31013.15">27170 11465 5817 0,'0'0'1592'0,"0"0"-1080"16,0 0-224-16,0 0 568 0,0 0 369 15,0 0-1-15,7-10-56 16,10-12-632-16,2-13-160 0,9-6-48 15,-4-10-119-15,0-9-65 32,-7-4-136-32,-9-8 80 15,-8-6-40-15,0 0-48 0,-4-2 8 16,-17 7 0-16,1 9 8 16,1 13 264-16,2 20 328 0,2 12-48 15,6 19-256-15,-2 3-304 16,-1 39-176-1,-8 34 176 1,4 9 0-16,8 13 80 0,8 1-72 16,0-16 96-16,8 6-104 0,12-11 0 15,-4-7 8-15,3-5-8 16,6-7 8 0,-5-9-8-16,3-3-456 15,5-6-712-15,9-9-1609 16,-5-14-1400-16,-9-13-3479 0</inkml:trace>
  <inkml:trace contextRef="#ctx0" brushRef="#br0" timeOffset="31386.98">27512 11407 8065 0,'0'0'1873'16,"0"0"-521"-16,0 0-80 31,0 0-464-31,0 0 433 16,0 0-649-16,0 0-424 0,0 0-112 15,-39-72-56-15,39 65-48 16,11 4 48-16,2 0-72 0,2 3 72 16,2-4-136-16,-2 4-88 31,2 0 144-31,-6 0-64 15,2 0 136-15,-2 0 8 0,-3 0-40 16,1 0 32-16,-5 4-48 0,-1 2-32 16,1-6 32-16,0 0-96 0,4 0 144 15,1 0 0 1,6 0-64 0,5 0 64-16,4-10-217 15,8-2-295-15,4-8-480 0,7-8-488 16,-2 3-96-16,-9-1-361 15</inkml:trace>
  <inkml:trace contextRef="#ctx0" brushRef="#br0" timeOffset="45680.87">24575 11344 6177 0,'-8'-9'976'0,"0"-1"-352"0,4 3 88 15,0 2 201-15,0 5-49 32,4 0-512-32,0 0-224 15,-5 2-128-15,-2 27 0 0,-5 34 336 16,-8 59 344-16,-12 54-56 15,-11 41-120-15,-2 11-160 0,2-5 152 16,7-23-216-16,-1-10-71 16,6-9-1-1,3-9-112-15,4-10-88 16,4-10 56-16,5-11-56 0,-2-15-8 16,-3-27 0-16,8-24 0 15,1-20 48-15,2-9-48 0,1-7-16 16,1 0-160-1,3-14-561-15,4-38-815 16,0-22 248-16,8-25-921 16</inkml:trace>
  <inkml:trace contextRef="#ctx0" brushRef="#br0" timeOffset="46406.17">24248 11944 3816 0,'0'0'4001'16,"0"0"-3369"-16,0 0 240 31,-84-105-31-31,76 89 23 16,8 7-240-16,0-1-160 0,12-2-320 15,36-11-136-15,31-4 96 16,54-19-32-16,41-7-64 0,22-5-16 15,3 4-16-15,-11 3 16 16,-17 7-112 0,1 4-64-1,-13-6-176-15,-12 9-104 0,-27 1 136 0,-28 11 216 16,-25 3-64-16,-15 6 176 16,0 3-8-16,-4 4 16 15,-8-1-8-15,-20 4 0 16,-8 6-24-16,-8 0 24 15,-4 0 104 1,0 0 232-16,0 0-8 0,0 9-224 0,0 20 128 16,-4 12 632-16,-8 17-368 15,0 14-96-15,8 28-272 16,4 26-24 0,0 32 80-16,16 5-112 15,12-8 33-15,3-16-49 16,9-21-48-16,4 0-8 0,-4 2 8 15,-4-2-8-15,0 0 72 16,-8 5-64-16,-8 4-8 0,-4 1 0 31,-16-2-8-31,0-21 8 16,0-27-152-16,-4-19 7 0,-12-11 137 16,-12 5-112-16,-20 11 40 15,-11 8 80-15,-38 10 0 16,-38 17-8-16,-52 15 16 0,-32 4 64 15,-13-10-64 1,4-16 0 0,18-16 104-16,14-8-64 0,29-12 49 0,39-15 151 15,40-14-80-15,33-16 8 16,15-1-64-16,0 0-112 16,1 2-48-16,3-3-432 15,12-2-137-15,7-7-255 16,17 0-72-1,0-7-880-15,0-8-4202 0</inkml:trace>
  <inkml:trace contextRef="#ctx0" brushRef="#br0" timeOffset="47396.72">24407 15259 6809 0,'0'0'1344'0,"0"0"-592"16,0 0 89-16,0 0-169 16,0 0 168-16,0 0 8 0,-91-46-200 15,67 46-192-15,-8 5-232 16,-4 17-136 0,8 6 32-16,0 0-40 15,13 1 48-15,6-3-120 16,9-1-8-16,0 1 48 15,12-2-40-15,16 3-16 16,0-2 16-16,8-6-8 16,-8 3 0-16,4 0-8 0,-13 0-64 15,-6 6 64-15,-6 1 8 16,-7 7 0-16,0 2-8 0,-20 0 8 16,-8-3-8-16,1-10 0 15,-1-9 8-15,4-9 0 0,4-4 8 31,4-3 88-31,4 0-40 16,8-7-56-16,4-9 0 0,0-3-144 16,16-3 8-16,8-3 128 15,4 5-128-15,-4 5 40 16,0 1-168-16,4 5-136 0,0 4 136 31,-4-2-56-31,-1 0-616 16,9 1-688-16,-12 0-449 15,-8 3-4528-15</inkml:trace>
  <inkml:trace contextRef="#ctx0" brushRef="#br0" timeOffset="48079.63">24523 15680 3392 0,'0'0'2697'15,"0"0"-1185"-15,0 0-888 16,0 0-152-16,0 0 233 0,0 0-97 16,-32 11-216-1,32-11-232-15,0 0-64 16,0 0 96-16,4 0-40 16,8-7-8-16,16-11 152 0,0-11-128 15,7-13-56-15,-7 1 32 16,-4-6-64-16,-7 2-8 15,-17 3-64-15,0 11 72 16,-13 5-72-16,-11 4 168 16,-12 13 208-16,-3 6 200 15,-1 3-216-15,4 3 161 0,8 16-145 16,16 9-168-16,8 5-152 16,4 4-56-1,12 1 40-15,20 1-48 16,8-4 0-16,0-5-152 15,8-6-192-15,-8-9-265 0,3-5-783 32,1-10-704-32,-12-15-249 15,-11-12-3720-15</inkml:trace>
  <inkml:trace contextRef="#ctx0" brushRef="#br0" timeOffset="48328.96">24774 15309 7865 0,'0'0'2273'0,"0"0"-721"16,0 0-352-16,0 0-1008 15,0 0-192-15,0 0-80 0,0 0 80 16,0 0 8 0,71 57 0-16,-47-21 0 15,-7-5 72-15,-6-2-80 16,-3-4-136-16,-8-8 32 0,0-8 104 16,-4-9 128-16,-15 0 184 15,3-9-136-15,-5-20-16 16,6-9-8-16,7-4-32 15,8-5-56 1,0 2-64-16,12 7-344 0,12 6-504 16,8 7-616-16,7 12-184 0,-7 1-97 15,-8 5-743-15</inkml:trace>
  <inkml:trace contextRef="#ctx0" brushRef="#br0" timeOffset="48502.87">25009 15176 1344 0,'0'0'4873'0,"0"0"-2665"16,0 0-335-16,0 0-465 0,0 0-432 15,0 0-536-15,0 0-336 16,12 14-104-16,-3 0 0 0,10 6 120 31,1-1-120-31,8 3-56 16,0-5-112-16,4-8-296 16,0-6 0-16,0-3-232 0,0 0-408 15,7-29-449-15,-11 1-831 16,-4-1-4072-16</inkml:trace>
  <inkml:trace contextRef="#ctx0" brushRef="#br0" timeOffset="48666.73">25356 15144 1480 0,'0'0'5225'0,"0"0"-3345"16,0 0-247-16,0 0-113 15,0 0-376-15,0 0-576 0,0 0-464 16,-60-9-88-16,60 35-16 16,0 5 0-16,0 1-8 15,0 3-256 1,0-7-144-16,4 5-400 15,5-12-352-15,2-1-80 0,2-15 15 16,-2-5-543-16,-3 0-1449 0</inkml:trace>
  <inkml:trace contextRef="#ctx0" brushRef="#br0" timeOffset="50343.48">24598 13208 5033 0,'0'0'1384'15,"0"0"-640"-15,0 0-424 16,0 0-248-1,0 0-16-15,0 0 176 16,0 0-80-16,0 0-144 0,21 0-8 16,14-12 88-16,21-5 88 15,16-5-40-15,8-7-32 16,28-12-40-16,23-10-56 0,24-12 112 31,8 2-112-31,-26 8 96 16,-30 15 240-16,-44 15-144 0,-3 4-7 31,5 3-97-31,-5 0-88 16,-1 7-16-16,-15 2-56 0,-16 5-393 15,-8 2-191-15,-20 0-32 16,0 9-480-16,-16 0-1065 0</inkml:trace>
  <inkml:trace contextRef="#ctx0" brushRef="#br0" timeOffset="50727.07">24503 14151 6041 0,'0'0'1768'0,"0"0"-1168"16,0 0-576-16,0 0-24 16,0 0-208-16,0 0 208 15,48-4 392-15,31-21 96 0,41-20 9 32,35-14-337-32,13-5 40 0,-9-3-192 15,-11 14 40-15,-45 15 160 16,-15 1-88-16,-23 16-112 15,-7-1 72-15,2-4-72 0,9 1 48 16,-2 0-56-16,-15 6-144 31,-16 3-184-31,-17 9-457 0,-19 7-351 16,-7 0-424-16,-25 7-1361 0</inkml:trace>
  <inkml:trace contextRef="#ctx0" brushRef="#br0" timeOffset="50975.21">24312 14732 8009 0,'0'0'1080'0,"0"0"-1080"0,0 0 0 16,0 0-256-1,0 0 256-15,0 0 152 16,199 16 160-16,-67-82 177 15,31-37-321-15,16-17 80 16,-11-10-40-16,-21-1-72 0,-19 10 40 16,-13-5-168-16,-11-4 40 0,-12-7-48 31,-21-10-672-31,-22 33-697 16,-22 13-1343-16</inkml:trace>
  <inkml:trace contextRef="#ctx0" brushRef="#br0" timeOffset="55707.07">25447 11735 5617 0,'0'0'1152'0,"0"0"-408"15,0 0-120-15,0 0-16 16,-39-89 105 0,22 73 47-16,-2 0-280 15,-5 3-88-15,-4 1-32 16,-4 5-144-16,-11 4-104 0,-9 3-96 15,-12 0 32-15,-16 10-32 16,-19 24 64-16,-37 21-8 0,-31 23 64 31,-1 15-8-31,29-5 48 16,39-11 32-16,41-23-32 16,3 4 24-16,-4 30-64 0,-13 37-8 15,-2 40-48-15,11 11-80 16,20-4 120-16,21-16-120 0,14-10 0 15,9 0 0 1,0 1 0 0,17-6-8-16,11-7 8 0,3-14 0 15,13-4 8-15,8-3-8 0,-4-20-8 16,3-14 0-16,-2-18 8 16,3-6 0-16,19 11-8 15,32 12-176-15,33 5 184 16,-8-17-128-1,-12-15-128-15,-17-22-24 16,-19-13-40-16,31-4 136 0,37-8 136 16,23-4 40-16,5-23 8 0,-17-18 0 15,-15-16 8 1,-24-19-8-16,-2-11 0 16,7-20 40-16,-7-17 40 15,-2-16-32-15,-8-18 80 0,-16-14-120 16,-13-15 48-16,-10-6 8 15,-22-1-64-15,-15 3 0 0,-20 23 56 32,-12 12-48-32,-12 20 88 15,-20 21-96-15,-8 30 0 16,1 22 56-16,-34-5-8 0,-38-14 72 16,-49-16-8-16,-14-8-16 15,-2 27 64-15,21 22-144 0,47 32-8 31,20 5 96-31,20 15-104 16,12 1 0-16,-4 4-8 16,-3 0-56-16,3 0-80 0,8 22-376 15,8 26-712-15,16-7-688 0,8 1-1289 16</inkml:trace>
  <inkml:trace contextRef="#ctx0" brushRef="#br0" timeOffset="66260.28">25535 1714 5097 0,'-24'-19'984'0,"-4"3"-440"15,-4-3-328-15,-7 1-40 0,-1-2 0 16,1 4 40-16,-2 4 152 16,2-4-192-16,-1 7-24 0,-16-1-152 15,4 1 0 1,12 2-2200-16</inkml:trace>
  <inkml:trace contextRef="#ctx0" brushRef="#br0" timeOffset="67376.77">23906 333 8705 0,'0'0'2177'0,"0"0"-1073"0,0 0-304 16,0 0-240 0,0 0-56-1,0 0-167-15,0 0-337 16,0 0-48-16,0 0 48 0,-9 140 176 15,18-65 168-15,-2 5-152 0,-3 2-56 16,4-4-88-16,-4-12 0 0,0-6 72 31,-4-9-112-31,0-13-8 16,0-13 104-16,0-9-56 16,0-9 48-16,0-7 144 0,-8-7 112 15,0-34-56-15,-12-29-296 16,4-41-456-16,0-39 160 0,12 14 64 31,4 22 80-31,0 38 152 16,0 31 0-16,4-3 8 0,12 4-8 31,12-1-112-31,0 21 104 16,8 11-72-16,8 13 24 0,8 22 32 15,4 26-96-15,3 35 120 16,-7 2-120-16,-12 10 120 15,-17 7 16-15,-23-16-16 0,0 8 48 16,-32-5 32-16,-15-9-80 16,-13-13 64-16,0-14 16 0,1-14-32 0,7-17 80 15,12-12-72 1,12-10 64 0,16-4-120-16,12-24-304 15,20-29-1321-15,20 6-2391 0,4 0-4242 16</inkml:trace>
  <inkml:trace contextRef="#ctx0" brushRef="#br0" timeOffset="67649.71">24794 330 10418 0,'0'0'2672'0,"0"0"-1952"16,0 0-704-16,0 0 72 0,-28 123 233 16,16-56 295-16,4 3-48 15,4 4-288-15,4-2-128 16,0 1-48-16,0-2-104 0,0-5 104 31,0-9-96-31,0-6-8 16,-4-7 0-16,4-11-472 0,0-25-504 15,0-8-1297-15,0 0-2568 0</inkml:trace>
  <inkml:trace contextRef="#ctx0" brushRef="#br0" timeOffset="67925.67">24347 594 11378 0,'0'0'1600'0,"0"0"-920"15,0 0-440-15,0 0-23 16,0 0-41-16,12-109 0 31,36 68-40-31,20-2-128 16,12-3 88-16,4 5-96 0,-5 0 48 16,-7 9-32-16,-17 7-8 15,-14 6 0-15,-13 6 48 16,-13 6-56-16,-11 4 0 0,-4 3-8 15,0 0-152-15,0 0-192 0,0 0-569 16,13 0-735-16,-2 0-1065 16,10 0-1952-16</inkml:trace>
  <inkml:trace contextRef="#ctx0" brushRef="#br0" timeOffset="68476.36">25300 327 5521 0,'0'0'1136'0,"0"0"8"16,0 0 48-16,16 156-359 0,-12-91 231 16,-4 13-160-1,0 1-64-15,0-3-176 16,0-3-176-16,0-9-320 16,0-11-63-1,0-14-9-15,-8-18-96 16,8-8 104-1,-3-13 64-15,-10 0 1024 16,1-25-232-16,-4-23-760 16,-3-34-200-16,6-36-48 0,13-30-24 15,0-9-128-15,28 26 48 0,0 44-40 16,0 38 128-16,0 18 80 16,8 3-16-16,-1 5 0 15,14 11-136-15,-6 12 88 0,-2 12-88 16,-2 27 16-16,-11 17 72 15,-8 17-32 1,-16 7 80-16,-4 6-8 16,-16-6 16-16,-12-5 64 15,5-14-72-15,3-13 48 0,3-17 80 16,13-9-120-16,4-9-8 16,8-6 16-16,33-7-16 0,6 0 104 15,16-4-32-15,10-19 16 16,2-5 32-16,5-4-104 15,-8-2 72-15,-4 2-80 0,-13 0 88 32,-3 3-16-32,-12 3-80 15,-16 12-112-15,-8 0-320 0,-12 11-192 0,-4 3-256 16,-28 3-1273 0,-16 16-1072-16,-4 4-3912 0</inkml:trace>
  <inkml:trace contextRef="#ctx0" brushRef="#br0" timeOffset="68825.24">23989 1698 11450 0,'0'0'2120'15,"0"0"-1543"-15,0 0-401 16,0 0-176-16,115-92 8 0,21 16 256 31,63-25-96-31,29-8 88 16,10 12 56-16,-6 8-160 0,-25 18 88 16,-3 2-88-16,-17 5-80 15,-16 0 56-15,-24 7-72 16,-31 9-8-16,-32 11 24 0,-20 8-64 31,-16 6-16-31,-5 2-416 16,-18 5-792-16,-6 7-393 0,-19 6-2480 0</inkml:trace>
  <inkml:trace contextRef="#ctx0" brushRef="#br0" timeOffset="69157.72">23925 2002 9025 0,'0'0'1721'0,"0"0"-1345"16,0 0-368-16,0 0-8 16,0 0 0-16,0 0 384 15,291-56 432-15,-28-52-224 16,36-19-280-16,0 7-160 0,-39 14 64 15,-21 18-104-15,-29 18-32 16,-26 3 88 0,-32 13-55-16,-33 10 39 15,-39 13-88-15,-24 11-56 16,-21 1 72-16,-7 3-8 0,-4-6-64 16,-8 3 160-16,-7-1-128 15,-9 6-40-15,-5-6-649 0,-18 4-695 31,-18-3-304-31,2 6-409 16,3-2-1975-16</inkml:trace>
  <inkml:trace contextRef="#ctx0" brushRef="#br0" timeOffset="69906.62">26117 9 9009 0,'0'0'1297'0,"0"0"-513"0,0 0-248 16,0 0 328-16,0 0-264 0,-111 0 64 31,79 0-119-31,-4 0-9 16,-4 0-360-16,-7 0-48 15,-18 0 24-15,-2 0-96 0,-29 0 40 16,-31 0 24-16,-25 0 64 16,-16 0 32-16,5 0-80 0,4 0-32 31,4 0-24-31,-9 0-72 15,1 0 56-15,3 14-64 16,0 48 8-16,9 37 32 0,4 28-40 16,11 6 0-16,16 0-8 0,33-5 8 15,27 2-16-15,28-10-64 16,32 1 72 0,4-3 8-1,48-4-56 1,32 4 0-16,19-5 48 15,33-5 16-15,16-16-8 0,18-22 0 16,14-28 64-16,19-26-40 16,5-16-8-16,7-39-8 0,4-17-8 15,9-21 0-15,-5-15 8 0,-4-2-8 16,-27-9-24-16,-29-2 24 16,-23 0-16-16,-29-6 16 0,-28-5 0 15,-15-12 112-15,-24-12-48 16,-20-2 48-1,-24-2-112-15,-20 14 128 16,-36 9-120-16,-11 38 64 16,-37 33 184-16,-16 28-160 0,-19 22-96 15,-20 0 64-15,11 0-56 16,-3 0 72-16,3 0-80 0,25 0-24 31,31 0 24-31,36 0-232 16,20 0-616-16,8 0-432 15,8 0-1417-15,8 0-1184 0</inkml:trace>
  <inkml:trace contextRef="#ctx0" brushRef="#br0" timeOffset="71336.11">28266 3825 7097 0,'0'0'1656'16,"0"0"-1088"-16,0 0-335 0,0 0 399 15,0 0 336-15,0 0-192 32,0 0-416-32,-4 0-288 0,4 0-72 15,0 0-288-15,0 0-1096 16,12 0-329-16,0 0-1223 0</inkml:trace>
  <inkml:trace contextRef="#ctx0" brushRef="#br0" timeOffset="71626.11">28266 3825 6873 0,'-19'70'1288'0,"19"-70"-744"16,-5 0-352-16,5 0 216 0,0 0 585 31,0 0-193-31,0 0-336 16,0 0-288-16,0 0-168 0,0 0-8 16,0 0-288-16,0 0-720 15,0 0-433-15,8 0 17 0,4 0-1737 16</inkml:trace>
  <inkml:trace contextRef="#ctx0" brushRef="#br0" timeOffset="121089.91">23391 10490 7521 0,'0'0'1248'0,"0"0"-944"16,0 0-224-16,0 0 16 16,0 0 193-16,-76 25 263 0,72-21-72 0,0-1-248 15,-3-1-104 1,7 2-48-16,-5 3-80 15,5-5 104 1,-4 3-96-16,4-3 128 0,0-2 40 16,0 0-40-16,0 0 56 0,0 0-104 15,0 0 8-15,9 0 104 0,14-7-40 32,17-18 176-32,8-11 16 15,11-10-248-15,9-18 128 16,4-3-160-16,4-6-24 0,4-3 136 15,-5 0-176-15,1-4 80 16,-1-2-88-16,13-19 56 16,13-23-24-1,2-19-32-15,-8 10 0 16,-23 34 48-16,-24 29-40 0,-20 29-16 16,4 0 8-16,0-4 0 15,-1 4 88-15,-10 6-88 16,-2 10 0-16,-10 5 64 0,-2 4-56 31,-3 4 41-31,-4-4 47 16,0 3-96-16,0 4 184 0,0-7-136 15,0 3 8-15,0 4 144 16,-7-4-200-16,-1 7 56 0,3-4-40 16,-3 4 32-16,1-4-48 15,-1 4 0 1,-1-4 0-16,5 1-8 15,0 3 0-15,1-1 8 0,-1 1 0 16,4 6 16-16,-4-4-8 16,4 4-8-16,0 0-40 15,0 0 32-15,0 0-80 16,0 0 72-16,0 0-32 16,0 0-104-16,-4 0 104 15,-5 14-128-15,2 7 96 0,-5 11 72 16,-8 3 16-16,0 3 0 15,0 1-8-15,-4-5 64 16,0-2-32 0,0-4-32-16,1-1 0 15,2-3 24-15,1-5-16 0,9-9 32 16,-2 0 80-16,9-10 56 16,0 0 136-16,0 0-8 15,-3-13 200-15,7-16-416 0,-4-6-88 31,4-9 0-31,0-1-8 16,15 4-96-16,9 3 104 0,4 7-56 16,0 8 40-16,4 5 8 15,4 4-168-15,4 8 168 16,0 3-40-16,11 3 0 0,-3 0-16 16,5 0 48-1,-10 0 16-15,1 3 0 16,-8 3 56-16,-8-3-56 0,0 1 0 15,0-1 0-15,-5 3-88 16,1 1-280-16,-7-2-224 16,-2 6-297-16,-2 1-663 15,-6 1-472-15,-3 0-385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19:32.934"/>
    </inkml:context>
    <inkml:brush xml:id="br0">
      <inkml:brushProperty name="width" value="0.05292" units="cm"/>
      <inkml:brushProperty name="height" value="0.05292" units="cm"/>
      <inkml:brushProperty name="color" value="#FF0000"/>
    </inkml:brush>
  </inkml:definitions>
  <inkml:trace contextRef="#ctx0" brushRef="#br0">12740 11306 6969 0,'0'0'1168'0,"0"0"-720"16,0 0-224-16,0 0 353 15,-13 0 167 1,9 0 16 0,1 0-120-16,-1 0-96 0,0-6-16 15,4 6 32-15,-4-4-280 0,4 4 112 16,0 0-167-16,0 0 47 0,0-3 136 15,0 3-104-15,0-4 80 16,0 1-88-16,0-6-144 16,8-7 112-16,20-9-264 0,7-10 0 31,21-13-16-31,20-2 32 0,24-21-16 16,31-14 0-16,-7 3 0 15,-8 9 32-15,-21 9-32 16,-24 13 0-16,10-6 0 0,6-3 88 15,-8 3-80-15,-2 0-8 32,-10 5 0-32,-7 1 0 0,-12 10 0 15,-8 4 0-15,-8 11-8 16,-12 6 24-16,-8 8 40 16,-5 6-56-16,-7 3-56 0,0-1-128 15,0 4-448-15,-4-6-192 16,-20-1-1849-1,-39-8-136-15,3 6-1079 0,0-1-1376 16</inkml:trace>
  <inkml:trace contextRef="#ctx0" brushRef="#br0" timeOffset="285.44">13704 10081 2632 0,'0'0'3001'0,"0"0"-1249"0,0 0-352 16,0 0-543 0,-119-80-113-16,107 71 152 15,8 2 144-15,0 4-256 16,4 0-784-16,4-1-80 0,20 1 64 15,15 3-168-15,17 0 184 16,4 0 0-16,8 0 0 0,-5 20-8 31,-3 4 0-31,-8 12-56 0,-12 5 16 16,0 6-24-16,-16 11 72 16,-8 5 0-16,-12 1 56 15,-4 2-32-15,0 2 224 0,-17-12-168 16,-6 1 120-16,-1-9-144 31,0-3-48-31,4-10 176 0,8-5-184 16,4 7-352-16,1-10-1080 15,2-7-1377-15</inkml:trace>
  <inkml:trace contextRef="#ctx0" brushRef="#br0" timeOffset="2979.9">15159 9118 7841 0,'0'0'1400'0,"0"0"-527"0,0 0-9 16,0 0-104-16,0-21-56 15,0 21 0-15,0 0-296 16,0 0-408 0,0 0-16-16,0 5-296 15,0 18 40-15,0 18 272 0,-8 13 8 16,0 36 296-16,-4 29-32 16,0 30-96-16,1 11 40 15,-2-8 9-15,5-16-225 0,1-37 256 31,-2-23-208-31,5-21 48 16,0-12-48-16,-3 1 8 0,-1 4-8 16,-5 0-40-16,6-11 0 15,-5-8 128-15,3-6-120 16,5-14-16-16,4-2-352 0,0-14-617 31,0-11-127-15,4-18-1016-16</inkml:trace>
  <inkml:trace contextRef="#ctx0" brushRef="#br0" timeOffset="3732.17">15104 8969 7801 0,'0'0'1400'16,"0"0"-879"-16,0 0 143 16,0 0 656-16,0 0-24 0,0 0-368 31,0 0-639-31,0 0-289 15,23-41-209-15,25 31 113 0,24-2 96 16,19-4 8-16,5-3 40 16,4 5 89-16,0 5-129 15,-5 0-8-15,-7-1 0 0,-4 4 8 32,-5-3-56-32,-11 2 48 15,-8 1-8-15,-9 6 0 0,-19-4-33 16,-8 4 33-16,-11 0 8 0,-5 0-128 15,-4 0 120-15,-4 0-80 16,0 0 0-16,0 0 40 16,3 10-184-1,5 6 232-15,5 4 72 16,2 8-64-16,1 7 80 0,4 6-24 16,-4 6 104-16,4 10 297 0,0 3-385 15,0 4 136-15,0 10-216 16,3-1 56-1,2-1-32-15,-5 5-24 16,4-1 0-16,-1-1 0 16,-3 2 48-16,1-7-32 15,-2-4-16-15,-3-5 8 0,0-13-16 16,-8-4 16-16,0-6-8 0,-8 0 104 31,0 1-96-31,-24-5 80 16,-16 7-24-16,-40 10-56 15,-43 10 56-15,-48 6-16 0,-29-6-32 16,5-15 88-16,16-14-88 16,31-6 112-16,29-6-128 0,31-9 48 31,28-1 32-31,24-8-80 16,5 5 0-16,6-7-8 15,9 4-72-15,12-4-328 0,4 3-1089 16,28 3-1423-16,8 1 1784 15,4-5-209-15</inkml:trace>
  <inkml:trace contextRef="#ctx0" brushRef="#br0" timeOffset="4314.57">15362 11007 9618 0,'0'0'1880'16,"0"0"-464"-16,0 0-960 0,0 0-456 15,0 0-152-15,0 0 8 16,-7 39 144-16,14-2 328 0,5 11-232 31,-3 0 128-31,-2-4-160 16,1-6-48-16,-4-3 88 16,1-9-96-16,-5-7 145 0,0-10-153 15,0-9 0-15,0 0 104 16,0-20-104-16,-5-17-897 0,1-20-327 15,4-10 528 1,0-6 320-16,13 0 184 16,19 10 48-16,-1 12 144 15,13 19 64-15,4 10 80 0,3 18-16 16,-3 4-80-16,5 10 152 16,-10 22-88-16,-11 0 40 15,-8 9 80-15,-16 11-88 16,-8 1 264-16,-24 1 32 15,-24 3-256 1,-8-6 24-16,-4-7-160 0,4-12-32 0,9-11 192 16,15-7-136-16,12-8 8 15,16-6-80 1,12-15-704-16,16-14-1664 16,12-5-3794-16</inkml:trace>
  <inkml:trace contextRef="#ctx0" brushRef="#br0" timeOffset="4629.34">15925 11007 9882 0,'0'0'1752'16,"0"0"-864"-16,0 0-832 0,0 0 16 16,0 0 400-16,0 0 489 15,-76 124-433-15,72-86-160 0,4-10-320 16,0 1 16-1,24-7 24-15,8-9-88 16,4 1 0-16,3-14 184 16,-7 0-176-16,5-14 232 0,-14-8-128 15,-11-13 16-15,-4-4 8 16,-8-1-136-16,-12 2 0 16,-12 3-8-16,-4 10 16 15,4 5-8 1,9 11 0-16,6 3-8 0,5 3 0 15,4 3-1120-15,45-10-1873 0,2 3 1433 16,5-5-433-16</inkml:trace>
  <inkml:trace contextRef="#ctx0" brushRef="#br0" timeOffset="5596.79">16327 10887 7785 0,'0'0'2377'0,"0"0"-1673"0,0 0-608 16,0 0 248-16,0 0 424 0,0 0 48 31,-115 124-32-31,99-87-399 16,7 2 127-16,9-1-344 15,0-7-160-15,4-2 32 0,13-7-16 16,7-6-24-16,4-3 136 16,4-6-120-16,-1-7-32 0,5 0-400 15,4-26-681 1,-5-9-807-16,-7-10 32 15,-7-9-161-15,-17-2-1976 16,-4 1 4009-16,0 8 1201 0,0 9 1615 16,-8 9-359-16,0 13 111 15,3 10-823 1,5 6-769-16,0 0-952 16,0 13-24-16,0 18 0 15,0 7 304-15,0 13-32 16,0 3-32-16,0-6-192 0,0 0-32 0,0-14 56 15,0-2-72-15,0-10 144 32,-4-9-96-32,4-10-40 15,-3-3 280-15,3 0-88 0,0-19-200 16,0-13-224-16,0-9-352 16,16-3 432-16,-1 5 40 0,6 14 32 15,-10 6 8-15,2 16 0 31,-5 3-104-31,-1 0 48 0,1 22-112 16,-8 3 224-16,5 5-64 16,-5 2 72-16,0-5-16 0,0-4 24 15,4-7-8-15,-4 0 0 16,7-11-24-16,10 2 16 31,-2-7-168-31,13 0 144 0,0 0 24 16,16-12 8-16,-8-15-56 15,4-3-48-15,-12-5 32 0,0-4 24 16,-17 1-8-16,-3 0 40 0,-8 7 8 16,0 5 16-1,-12 7 128 1,-12 3 72-16,0 13-200 0,1 3 216 16,3 0-216-16,3 9 40 15,10 10-96-15,3 10 32 0,4 0 16 0,0-1 0 16,11-2-40-16,14-8 40 31,6-7 0-31,5-9 16 16,8-2 48-16,0-13-64 0,-4-12-144 15,-4-3 96-15,-8-1-112 16,-9 6 160-16,-6 5-8 0,-9 5 8 16,0 3 344-16,-4 10-120 31,0 0-200-31,0 0-24 0,0 23-176 15,0 12 176-15,0 9 0 16,-4 7 0-16,0-1 128 0,4-4-128 16,0-15 56-16,0-12-56 15,8-13 8-15,3-6 88 32,9-6-16-32,12-32 16 0,8-13-96 15,16-47-504-15,-8 9-1033 16,-8 3-2463-16</inkml:trace>
  <inkml:trace contextRef="#ctx0" brushRef="#br0" timeOffset="6512.51">15415 9242 2920 0,'0'0'4793'31,"0"0"-4169"-31,0 0-128 0,0 0-128 16,-41-121 361-16,41 90 247 15,0-3-80-15,0-5-128 0,13-2-360 16,2-10-144-16,22-22-32 15,14-32 88-15,29-35-160 32,8-16 73-17,11-5-169-15,-7-1-64 0,-4 9 152 16,-1 2-152-16,5-9 8 16,0 4 40-16,7-2-40 0,5-7 48 15,11-7-56-15,1-6-16 16,7 4-72-16,1-1 96 0,-1 7-8 15,-3 16 0-15,-20 27-48 0,-24 37 48 16,-17 24-8-16,-3 10-8 16,8-13-64-16,12-2 88 0,0-13-8 15,-5 8 72-15,-6 5-64 32,-14 15-8-32,-11 6 0 0,-13 16 8 15,-10 9 72-15,-13 11 24 16,-4 3 224-16,0 2-128 0,-12 1-200 15,-12-3 0-15,-4-1-280 16,0 3-104-16,4-2 32 31,5 3 303-31,2-1 49 0,9 1 0 16,8 0-336-16,0-4-144 16,0-7-208-16,0 3 168 0,16-9 320 15,0 2 40-15,5 1 112 16,-2 6 40-16,-3 5-136 15,-4 6 80 1,0 3-144-16,4 12-24 0,-5 22 184 16,6 10 48-16,-6 12 48 15,6 18 328-15,-13 21-200 16,-4-6 208-16,0 3-128 16,-4 3 72-16,-20-19-16 31,-4 10-160-31,-8-4 8 15,-4 4-160-15,0 17-208 0,12-21-1336 16,9-22-577-16</inkml:trace>
  <inkml:trace contextRef="#ctx0" brushRef="#br0" timeOffset="7309.55">18480 4743 8265 0,'0'0'1425'16,"0"0"-889"-16,0 0-536 0,0 0-336 16,0 0 208-16,12 105 128 0,-9-20 312 15,-3 33 432 1,0 34-88-16,-3 11 112 16,-5-13-184-16,4-37-424 0,4-38 200 15,-9-16-272-15,9-15-24 16,-4 10 112-16,-3 6-168 15,-1 0 144-15,0-5-48 0,0-9-96 32,0-10 169-32,0-11-177 15,4-11-201-15,4-21-759 0,0-18 160 16,0-21-1240-16</inkml:trace>
  <inkml:trace contextRef="#ctx0" brushRef="#br0" timeOffset="7859.69">18424 4768 8569 0,'0'0'1441'16,"0"0"-425"-16,0 0-216 15,0 0-184 1,0 0-416-16,0 0-200 16,0 0 0-16,211-89 0 0,-59 58 0 15,11-1 80-15,-8 7-32 16,-19 6-8-16,-29 6-40 0,-27 4 16 16,-20 2 16-16,-16 5-24 15,-4-1-8-15,-8 3 0 0,-4 0-64 16,-16 0 64-16,-8 0-160 15,-4 0-40 1,0 5-8-16,0 18 208 16,0 7 112-16,0 16 160 0,0 11-16 15,-4 7 368-15,4 5-432 16,0 7-104-16,0 1 112 0,7 5-192 16,10 4 0-16,-2 12 24 31,-2-5 25-31,-2 1-9 0,-3-2-32 15,-8-19-16-15,0 1 144 16,-4-13-136-16,-24-15 56 16,-23 2 72-16,-41 0-16 0,-59 6 64 15,-53 4-184-15,-7-14 0 32,35-16 0-32,65-22 0 15,59-6 0-15,21 0 16 0,6 0-16 16,14-6-688-16,11-1-1057 0,0 0-1239 15</inkml:trace>
  <inkml:trace contextRef="#ctx0" brushRef="#br0" timeOffset="8900.45">26057 11535 5521 0,'0'0'0'0</inkml:trace>
  <inkml:trace contextRef="#ctx0" brushRef="#br0" timeOffset="11423.85">25391 9093 8793 0,'0'0'1113'0,"0"0"-577"16,0 0-344-16,-131-28 104 0,79 21 64 15,-15 5 88-15,-9-3 248 16,-24 3 88-16,-31-2-72 0,-41 4-207 16,-11 0-321-16,-1 4 224 15,5 15-160-15,8 3-168 16,-4 3 184 0,-9 0-176-16,1 7 0 15,-8 6-24-15,-1 3 24 16,1 14 24-16,4 2-16 0,11 0-88 15,4 4 152-15,13 2-112 16,15 3-40-16,21-8 104 0,31-11-64 31,32-9-8-31,13 0-40 16,-1 6-24-16,4 11-88 16,0 11 104-16,21 7-48 0,18 23 40 31,5-7-56-31,24 6 72 15,28 0 0-15,40-6 8 0,43 15-80 16,53 2 72-16,31-15 0 0,12-20 40 16,12-24 8-16,-8-19-48 15,25-8 0-15,15-17-16 0,11-3 16 16,10 0 72-16,10-9-48 16,-6-5 8-16,-9 2-24 15,-12-1-8-15,-21 0 0 16,-7-2 104-1,-19-7-88-15,-9-7-16 0,-23-6-8 16,-17-13 8-16,-20-2 0 0,-39-5 80 16,-24 11 40-16,-29 3-112 15,-11 0 168 1,8-7-128-16,0-12 112 16,3-11 16-16,-11 5-168 15,-8-1 128-15,-4 4-136 16,-13 12 80-16,-7 10-80 0,-7 2 56 15,-5 15-56-15,-8-3 168 0,-4 6-120 32,-4-1 296-32,0-4-160 15,-12-6-176-15,-12-2 96 16,-17-7-96-16,-6-1-8 0,-13 1 48 16,-11-4 48-16,-13 6-176 15,-8-2 80-15,-8 4 0 0,-19-4-64 16,-32-1 72-1,-29-3-8 1,-16 1 0-16,17 10 88 0,20 6-88 16,35-1 0-16,16 3 0 0,25 3 80 15,-21 1-64-15,-16-6 16 16,-23-1-32-16,-21 4-32 16,9 8 24-16,0 8 8 31,3 6-48-31,-3 3-48 15,7 0-8-15,8 12-48 16,29 5 88-16,20-1-432 0,18 0 96 16,6 3-616-16,-17 5-432 15,-40 31-593-15,9-7-647 0,19-7-1249 16</inkml:trace>
  <inkml:trace contextRef="#ctx0" brushRef="#br0" timeOffset="14086.88">19445 5317 6937 0,'0'0'1056'0,"0"0"-480"16,0 0-80-16,0 0-143 15,0 0 199-15,-17-5 96 0,17 5-264 16,0 0-24 0,0 0-264-16,17 0-24 15,15 0-40-15,7 5-32 0,25 5 88 16,7 9 96-1,34 10-72-15,30 12 448 0,33 22-232 16,15 20-320-16,-4 6 192 0,-12 6-200 31,-11-6 80-31,8 0 72 0,-1 7-152 16,-4 2 128-16,1 6-80 16,-8 8-24-16,-6 2 24 15,-6 7 0-15,4 9 40 0,-13 16 128 16,-3 16-208-16,-5 6 217 31,-7 7-137-31,0-4-72 0,-4-9 136 16,-5-6-96-16,-7-10-8 15,-4-12 32-15,-14-10 24 16,-1-7 32-16,-5 6-32 0,-5 4 24 16,1 1 400-16,0-5-392 31,-4-8-40-31,-1-8 32 0,1 4-128 15,0-2 56-15,0-1-16 0,-12-10-24 16,-9-22 80 0,-11-12-96-16,0-11 0 0,0 8 0 31,7-1 48-31,2 7-56 16,-2-13 8-1,-7-10 0-15,-4-9 72 0,-4-6-72 16,-4-7 0-16,-4-3 16 0,-8-9 32 15,-5-1-24-15,2-3-24 16,-5-2 0-16,-4-1 48 0,0-3 32 16,0 0-56-16,0 0 40 15,0 0-56-15,0 0 176 0,0 0-184 16,0 0-152-16,0 0-64 16,0-13-496-16,-4-25-848 15,-12 0-2369-15,-5-4-192 0</inkml:trace>
  <inkml:trace contextRef="#ctx0" brushRef="#br0" timeOffset="14437.17">23909 9868 5113 0,'0'0'1528'0,"0"0"-480"15,0 0-152-15,-136-7-15 0,117 7 159 16,10 0 176-16,9 0-648 16,0 0-568-1,0 3-56-15,9 14 56 16,14 8 80-16,9 3 88 15,16 3-80-15,8 5 104 16,8-11-184-16,0-6 96 0,3-7 48 0,1-8-152 16,-8-4-72-1,-8-4-392-15,-8-13-280 16,-8-9 480 0,-17-6 88-1,-6 1 176-15,-10-1 120 16,-3 6 352-16,0 9 608 0,-7 5-320 15,-2 9-47-15,5 3-177 0,-4 0-480 16,-3 15-56-16,-9 19-8 16,-1 12 8-16,6 14-56 0,-5 10 56 15,12 45-688-15,4-19-1057 32,0-17-1175-32</inkml:trace>
  <inkml:trace contextRef="#ctx0" brushRef="#br0" timeOffset="17544.68">12353 11485 8809 0,'0'0'1425'0,"0"0"-833"15,0 0-280-15,0 0-312 32,0 0 0-32,-32 0-176 0,32 0-344 15,4-14-392-15,12 1-281 16,0-2-3376-16</inkml:trace>
  <inkml:trace contextRef="#ctx0" brushRef="#br0" timeOffset="18044.96">11914 11163 8849 0,'0'0'1009'0,"-27"0"-673"0,18 0 112 15,5 0-368-15,-3 0-72 0,7 0 88 16,0-3 64-16,0 3-40 16,0 0-120-1,0-4-464-15,7 1-1729 16,1-3-2744-16</inkml:trace>
  <inkml:trace contextRef="#ctx0" brushRef="#br0" timeOffset="19104.28">11695 11650 10066 0,'0'0'776'15,"0"0"-576"-15,0 0-16 16,0 0-184-16,0 0 0 0,0 0 24 31,0 0 80-31,0 0 248 16,0 0-168-16,0 0-184 0,0 0-48 16,-28-17-528-16,28 17-520 15,0 0 135-15,0 0 257 16,0 0 424-16,4 0-456 0,8 0-792 15,-4 0-953-15</inkml:trace>
  <inkml:trace contextRef="#ctx0" brushRef="#br0" timeOffset="22272.32">29462 11896 7705 0,'0'0'2585'15,"0"0"-1905"1,0 0-512-16,0 0-64 16,0 0-96-16,0 0 144 0,0 0 0 15,0 0-152-15,0 0 136 16,0 0-136-16,0 0 0 0,0 0-24 16,0 0 24 15,0 0 0-31,0 0 0 15,0 4-16-15,0-1 16 16,0 0-200-16,4 4-112 0,0 5-360 16,4 0-465-16,-4-2-911 15</inkml:trace>
  <inkml:trace contextRef="#ctx0" brushRef="#br0" timeOffset="22613.31">29781 11944 8633 0,'0'0'1617'0,"0"0"-969"16,0 0-648 0,0 0-408-16,0 0 312 15,0 0 96-15,-52 0-32 16,48 0 32-16,4 0-336 0,-4 0-577 15,0 0-1215-15</inkml:trace>
  <inkml:trace contextRef="#ctx0" brushRef="#br0" timeOffset="27472.85">18033 2813 5753 0,'0'0'1256'31,"0"0"-784"-31,0 0 8 0,0 0-272 16,-60-49-96-16,49 37 296 15,-13-1 425-15,3 4-233 16,-7-7 0-16,-3 4-192 0,-5 2-104 15,-11 0-104-15,-9 3-144 32,-13 2 56-32,-14 5-112 0,-21 0 0 15,-27 0 128-15,-32 19-72 16,-17 6 16-16,5 7-40 0,7 6 72 16,9-6-72-16,3 12-32 15,-12 7 0-15,5 6-16 16,0 10 112-1,-1-1-96-15,13 8 232 16,8-1-136-16,7 2 56 0,20-14-96 16,24-7 72-16,29-12 80 0,3-1-152 15,0 6 88 1,4 8-72-16,1 9-72 16,15-2 32-16,20 6-32 15,12 1 0-15,8 0 0 0,20 1 48 16,32-3-48-1,40 7 192-15,55 2 96 0,56 3 89 0,32-3-321 16,25-6 0-16,2-16 32 31,13-13-80-31,24-10 56 0,12-11-24 16,12-10-32-16,-8-10 128 16,-12 0-136-16,-8-27 8 0,-12-3-56 15,-16-9 96-15,-11-8-48 16,-13-8 0-16,-16-2 72 31,-20-6-88-31,-16 0 16 0,-27-11 0 16,-12-9-8-16,-21-6 16 15,-19 5 56-15,-29 14-56 0,-23 12 80 16,-8 1-56-16,0-10-32 16,0-9 0-16,-1-9 32 15,-15 2 64 1,-20 1-80-16,-16 6 24 15,-11 2-32-15,-58 0 184 16,-62-1-192-16,-77 5-24 0,-35 13-24 16,-15 19-48-1,22 12 96-15,40 10-104 16,26 4 104-16,34 6-48 16,36 2 48-16,33 4 0 0,7 0-72 15,0 16-456-15,-12 35-473 0,13-3-935 16,14-4-961-16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4:52:51.398"/>
    </inkml:context>
    <inkml:brush xml:id="br0">
      <inkml:brushProperty name="width" value="0.05292" units="cm"/>
      <inkml:brushProperty name="height" value="0.05292" units="cm"/>
      <inkml:brushProperty name="color" value="#FF0000"/>
    </inkml:brush>
  </inkml:definitions>
  <inkml:trace contextRef="#ctx0" brushRef="#br0">4679 5324 11266 0,'0'0'2945'0,"0"0"-2113"0,0 0-832 0,0 0 0 15,0 0 368-15,-56 150-48 16,41-91 16-16,-2 11-88 0,6 4-64 16,-6-5-8-1,2 1-56-15,-5-10 0 16,4-2-24-16,4-7-88 16,-4-14 96-16,4-9-104 15,0-8-120-15,-4-20-376 16,4-6-824-16,4-25-1705 0</inkml:trace>
  <inkml:trace contextRef="#ctx0" brushRef="#br0" timeOffset="225.54">4165 5454 11210 0,'0'0'2096'0,"0"0"-927"0,0 0-641 31,0 0 456-31,0 0-72 15,0 0-24-15,0 0-568 0,-12-117-312 16,76 95-8-16,16-4 0 16,16 1 0-16,-1 3 0 0,-3 3-432 15,-13 6-304-15,-19 10-704 32,-24 3-2497-32,-24 0-5673 0</inkml:trace>
  <inkml:trace contextRef="#ctx0" brushRef="#br0" timeOffset="521.38">4671 5470 7457 0,'0'0'2705'0,"0"0"-1833"16,0 0-568-16,0 0 360 0,0 0 216 16,0 0-344-16,136 87-160 0,-108-41-168 15,-8 5 65-15,-9 10 31 0,-7-4-176 31,-4-1-16-31,0-8-16 16,0-7-24-16,-4-14 8 16,-3-12 16-16,-1-8 360 0,4-7 432 15,4 0-24-15,0-26-312 16,0-11-432-16,0-9-112 0,19-11-16 31,18 3-64-31,3 3-112 16,-1 1-272-16,21 3-520 0,-16 11-1353 15,-8 7-4280-15</inkml:trace>
  <inkml:trace contextRef="#ctx0" brushRef="#br0" timeOffset="1035.43">5246 5620 12682 0,'0'0'2697'0,"0"0"-1817"0,0 0-224 0,0 0 208 15,0 0-248 1,0 0-496 0,0 0-72-16,-13 101-48 15,37-69 16-15,8-6 40 0,9-5 16 16,-2-5-64-16,1-9 105 16,-9-7-113-16,-6 0 0 0,-5-23 48 0,-12-5-48 31,-5-6-161-31,-3-5-255 15,0-2-432-15,-15 9-176 16,6 6-392-16,9 14 399 0,0 9-1095 16,9 3-649-16,27 0 1777 15,3 0-112-15,17-7-664 0,0-5 975 32,4-4 785-32,-9-6 1265 15,-10-1 351-15,-13 7 497 0,-13 4 559 16,-11 5-279-16,-4 1-537 15,0 6-592-15,-19 0-768 0,-9 3-328 16,-13 16-88-16,5 11-80 31,5 4 40-31,7 7-40 16,16 3-96-16,4 1 96 0,4-4-40 16,12-3 40-16,12-10 56 15,11-8-56-15,6-11-80 0,10-9-496 16,21-12-288-16,-12-24-2217 15,-9-5-8217 1</inkml:trace>
  <inkml:trace contextRef="#ctx0" brushRef="#br0" timeOffset="1418.08">6210 5200 11146 0,'0'0'4497'16,"0"0"-3561"-1,0 0-936-15,0 0 0 16,0 0 496-16,-12 137-152 15,8-77-272-15,4 7-16 0,0-6 0 16,0-8-48-16,0-9 40 16,4-8-40-16,-4-17 8 15,0-10 96 1,4-9 0-16,4-3 96 16,12-31-88-16,8-21-120 0,20-11-320 15,3-8 136-15,9 8 16 16,-12 18 152-16,-12 13-72 15,-12 26 0-15,-9 9-96 0,-10 7-16 32,-5 27 40-32,0 14 152 15,-12 8 8-15,-8 5 80 0,4-4-8 16,12-6-24-16,4-10-48 16,20-9 24-16,24-6 128 15,20-14 16-15,16-2-48 0,7-10 32 16,9 0-96-1,-4-7-56-15,-17-6-248 16,-27 4-600-16,-28-1-1696 0,-20 10-6178 16</inkml:trace>
  <inkml:trace contextRef="#ctx0" brushRef="#br0" timeOffset="1921.12">4524 6607 10458 0,'0'0'3913'16,"0"0"-3009"-16,0 0-752 0,0 0 152 16,0 0 144-16,0 38-360 15,0 3 40-15,0 16 384 16,0 13-128-16,0 7-168 16,0 8-72-16,0-6-16 15,-4-5-72-15,-4-14-8 0,0-16 40 16,4-15-88-16,-4-13-128 15,-16-28-528-15,5-21-496 16,-2-17-6346-16</inkml:trace>
  <inkml:trace contextRef="#ctx0" brushRef="#br0" timeOffset="2143.59">4157 6674 13482 0,'0'0'2513'16,"0"0"-1753"-1,0 0-672-15,0 0-24 32,0 0 160-32,135-57-40 0,-47 30-96 15,16 2-80-15,0 1 40 16,-24 11-48-16,4-3 0 31,-26 9-256-31,-13 2-392 0,-34 5-720 0,-11 5-1393 16,0 11-1840-16</inkml:trace>
  <inkml:trace contextRef="#ctx0" brushRef="#br0" timeOffset="2667.23">4838 6820 11482 0,'0'0'3145'0,"0"0"-2257"0,0 0-536 16,37-3 80-16,-9 3-40 15,4 0-360-15,4 6-24 16,-1 16-16-16,-3 13 8 0,-4 3 0 16,-12 7 0-16,-12-4 0 15,-4-3 64-15,-4 0 16 0,-16-10-72 16,-4-8 112-16,0-14-48 16,5-6 80-16,-2-3 24 0,5-29-104 31,12-10 24-31,4-2-64 15,8-4-32-15,25 4-48 0,2 6-160 16,13 7-240-16,-4 8-360 16,3 7-472-16,2 6 79 15,3 1-15-15,-1 3-24 0,-3 0 656 32,-8-5 456-32,-5 6 128 15,-11-2 0-15,-11 1 440 0,-9 3 1040 16,-4-1 569-16,-4 4-593 0,-20 0-840 15,-8 0-248-15,-4 11 56 16,0 7 40-16,4 7-152 16,4 4-96-1,9 6-72-15,6 0-136 16,9 0 8-16,4-4-16 16,0 1 0-16,13-6 48 15,10-7-48-15,9-7 0 16,4-12-296-16,8 0-344 15,8-15-448-15,15-46-1465 0,-14 7-1911 16,-10 0-1850-16</inkml:trace>
  <inkml:trace contextRef="#ctx0" brushRef="#br0" timeOffset="2826.77">5688 6766 4656 0,'0'0'4593'0,"0"0"-648"0,0 0-2040 16,0 0-905-16,0 0-544 0,0 0-208 31,0 0 152-31,0 0-16 16,3 121-184-16,6-74-40 15,-1 3-152-15,-4 1 120 0,3 0-8 16,2-6-120-16,-1-7-336 16,-1-7-592-16,10-24-880 0,-6-7-1249 31,6-7-4825-31</inkml:trace>
  <inkml:trace contextRef="#ctx0" brushRef="#br0" timeOffset="2982.36">5895 6800 12994 0,'0'0'3913'0,"0"0"-3305"0,0 0-592 16,0 0 40 0,0 0-48-16,0 0 48 15,13 109 48-15,-6-55-104 16,5-1-152-16,4 2-1120 0,0-14-2857 16,0-16-4425-16</inkml:trace>
  <inkml:trace contextRef="#ctx0" brushRef="#br0" timeOffset="3399.21">6063 6677 10666 0,'0'0'3096'0,"0"0"-1319"15,0 0-1017-15,0 0-136 16,0 0-608 0,0 0-16-16,64 0-120 15,-33 44 120-15,-3 4 0 16,4 6 0-16,-13 0 0 0,-2-10-16 15,-6-2-48-15,-6-17 8 16,-5-6-64-16,0-10 120 0,0-9 104 31,4-12 160-31,4-20-64 16,3-19-104-16,10-6-96 16,7-4 8-16,0 4-8 0,7 16 0 15,-3 6 0-15,-4 23 0 16,4 12-88-16,-4 9-136 0,0 26 96 15,0 9 128 1,0 8 152-16,-5-5-8 16,-6-2-24-16,-1-11-112 15,-8-8 56-15,-1-13 8 0,-3-11-64 16,9-2 160-16,-2-2 32 16,21-21-200-16,8-6-48 15,12-5-600-15,12 2-784 16,-8 13-1489-16,-8 13-2080 15</inkml:trace>
  <inkml:trace contextRef="#ctx0" brushRef="#br0" timeOffset="4065.04">4389 8349 7161 0,'0'0'5601'0,"0"0"-4361"16,0 0-263-1,0 0-201-15,0 0 104 16,0 0-32-16,-52-101-432 16,24 98-304-16,-8 3-24 0,0 0 144 15,8 0-40-15,4 0-40 16,12 12-152-16,8 5-88 0,4 5-24 31,20 7-8-31,20 12 120 16,16 7 0-16,7 3 8 15,5 2 40-15,-8 1-32 0,-16 0-8 16,-20 1-8-16,-16-5-48 16,-8 1 48-16,-28-4 16 31,-12-8-8-31,-12-11 56 0,9-9 16 15,2-16-72 1,9-3-8-16,17-25-192 16,15-67-784-16,23 3-1880 0,10-6-5914 15</inkml:trace>
  <inkml:trace contextRef="#ctx0" brushRef="#br0" timeOffset="4382.67">4683 8274 11978 0,'0'0'3833'0,"0"0"-3529"0,0 0-232 0,0 0 40 15,0 0 440-15,0 155-112 32,0-85-288-32,0 3-8 15,9 0-96-15,2-6-48 0,1-9 96 16,-3-17-72-16,-2-13-16 0,-7-12 88 16,4-16-24-16,8 0 144 15,4-32 32-15,12-16-248 31,16-19-96-31,-4 1-72 0,3 6 88 16,-3 18 72-16,-8 13-72 16,-12 20 16-16,0 9-64 0,-8 0-48 15,1 26 160-15,-2 12 8 16,1 6 8-16,0 1-152 16,4-1-520-1,12-19-760-15,0-9-1417 16,-4-16-2760-16</inkml:trace>
  <inkml:trace contextRef="#ctx0" brushRef="#br0" timeOffset="4648.51">5305 8449 4560 0,'0'0'10571'0,"0"0"-9131"0,0 0-1360 16,0 0-16-16,0 0 16 15,8 145 48-15,4-88-120 0,-4 0 152 16,0-9-160-16,4-7-232 0,-4-15-496 31,-4-17-904-31,0-9-753 16,-4-16 385-16,0-28-2665 0,0-16 1352 15,-4-10 3313-15,-8-3 3185 16,0 1-1449-16,4 11 0 0,5 15 553 16,-2 16-505-16,5 14-607 31,0 9-1177-31,16 7-761 0,12 0-1007 15,0 3-785-15</inkml:trace>
  <inkml:trace contextRef="#ctx0" brushRef="#br0" timeOffset="5248.18">5771 8404 832 0,'0'0'11970'0,"0"0"-10137"16,0 0-1529-16,0 0 48 31,-3 127 400-31,-5-57-264 0,4 10-144 16,-1 2-144-16,1 0-104 15,0-12 56-15,4-16-96 0,-3-9-40 16,-1-17 80-16,0-12-16 16,-4-13 16-16,-1-3 384 31,-6-19 177-31,-1-29-657 0,0-37-97 16,16-49-295-16,0-34-152 15,28 19-192-15,8 35-312 0,-4 53 776 16,-4 42 272-16,0 7 304 0,7 8-304 15,5 4-96 1,-4 16 96 0,-8 16 32-16,-4 16 144 0,-17 3-16 15,-7-4-56-15,0 4 184 16,-23-6-80-16,-13-4-64 0,0-10-144 16,-4-15-304-16,12-10-1152 15,8-6-3913-15</inkml:trace>
  <inkml:trace contextRef="#ctx0" brushRef="#br0" timeOffset="5813.21">6377 8340 9498 0,'0'0'3064'0,"0"0"-2064"0,0 0-495 16,0 0 175-1,0 0 504-15,-143-22-464 16,111 25-472-16,9 16-200 0,6 4 72 31,10 4-120-31,7 7 0 16,0 3 0-16,19 4 8 15,13 7 8-15,8 3 64 0,7-3-80 16,2-4 48-16,-17-3-48 16,-4-5 0-16,-13-9 40 0,-10-1-40 15,-5-10 0-15,-20 0 80 16,-16-7 152-16,-16-2 152 0,-4-7-152 31,-4 0-232-31,-11-26-256 16,11-3-1608-16,8-8-7498 0</inkml:trace>
  <inkml:trace contextRef="#ctx0" brushRef="#br0" timeOffset="7194.91">3902 4727 3440 0,'0'0'5313'0,"0"0"-3952"15,0 0-817-15,0 0-232 0,0 0 1008 16,0 0 288-16,12-63-519 31,-24 47-321-31,-15 3-416 0,-14 10-208 16,-15 3-40-16,-12 0-96 15,-7 25 112-15,-5 14 80 0,9 11-104 16,3 8 128-16,12 8-96 0,16 7-72 16,17 6 16-1,18 26-72-15,5 25 0 16,40 39 16-16,20 8 32 16,8 2-32-16,-5-8-16 15,-11-13 0-15,-20 11 8 0,-16 3 0 16,-16 2 0-16,-12 3 16 15,-36 2 24 1,-20-5-56-16,-16-15 16 16,-2-22 32-16,9-36 184 0,17-25-96 15,21-25 96-15,11-19-32 16,4-9-176-16,4-9 120 16,4-3 24-16,8-11 17 0,8-25-57 31,0-24-120-31,20-8-433 31,11-7 161-31,10 7 104 0,-1 13 160 16,-5 22-88-16,-3 19-16 15,-4 6 24-15,-4 38-48 0,-8 41 112 16,-11 49 24-16,-10 59 88 16,-31 32 72-16,-16 14-72 15,1-1 64-15,6-26 0 0,2-5 16 16,7-14 24-16,12-19-104 0,8-9-72 15,16-19 177-15,0-32-185 0,12-28 8 16,12-29 120 0,16-20-88-1,12 1-32-15,35-9 40 16,45-23-48-16,31-15 160 0,-11-29-96 16,-29-7-72-16,-47 13 128 15,-36 13-120-15,-8 6-8 0,-4 3 56 0,-8 0-48 31,-16 7 88-31,-4-1-32 16,-4-2-64-16,-20-4-432 16,-4-22-569-16,0 7-87 0,8-10-3697 15</inkml:trace>
  <inkml:trace contextRef="#ctx0" brushRef="#br0" timeOffset="9929.57">809 5845 7033 0,'0'0'1744'16,"0"0"-327"-16,0 0-433 15,0 0 536-15,0 0-15 0,0-22-329 16,0 22-552 0,-9 0-352-1,-2 0-128-15,-13 19-72 16,0 10-64 0,-8 12-8-16,0 10 112 0,9 6-40 0,2 9 48 15,5-2 8-15,12-1-24 16,4-2-32-16,4-4-72 0,20-9 0 31,12-14 8-31,8-8 0 16,7-17 88-16,9-9-24 15,5-9-72-15,-10-30-8 0,1-11-96 16,-21-17 104-16,-7-6 0 0,-19 0 8 16,-9 0 0-16,-5 6-8 15,-18 10 8-15,-5 16 0 16,-4 13 0-16,4 14-8 0,4 8-64 15,4 6-296-15,8 0-872 16,12 13-1265-16,8-1-743 0,16-2-5506 16</inkml:trace>
  <inkml:trace contextRef="#ctx0" brushRef="#br0" timeOffset="10259.46">1530 5724 8369 0,'0'0'4177'15,"0"0"-2200"1,0 0-641 0,0 0-704-1,0 0 88-15,-159-34-264 16,103 39-104-16,8 15-168 0,8 6-136 16,17 5-48-16,23 4-40 0,0 9-24 15,39 1 56-15,21 3 8 16,8-4-72-16,4-10-80 0,-1 1 32 15,-7-3 104-15,-16-10-112 16,-16 0 24-16,-24-2 104 0,-8-2-80 16,-8-1 80-16,-29 5 88 15,-14-3-40 1,-5 1 40-16,-3 1-88 31,-22 4-392-31,10-2-1336 16,15-7-4385-16</inkml:trace>
  <inkml:trace contextRef="#ctx0" brushRef="#br0" timeOffset="11321.34">689 7128 9025 0,'0'0'4265'16,"0"0"-3208"-16,0 0-833 0,0 0-224 16,0 0 0-16,0 0 336 15,-3 124 312-15,-2-61-296 0,1 4-128 0,0 0-8 16,0-4-64-16,0-10-24 31,4-4-120-31,0-11 104 16,0-13-112-16,0-9-56 0,-11-16-736 15,2-7-1513-15,-3-22-2432 16</inkml:trace>
  <inkml:trace contextRef="#ctx0" brushRef="#br0" timeOffset="11494.57">478 7207 12202 0,'0'0'2249'0,"0"0"-1393"0,0 0-456 16,0 0-48-16,0 0-248 15,103-118-40-15,-54 100-56 32,7 4-8-32,3 14-264 0,1 14-1224 15,-16 18-1417-15,-16 6-2384 0</inkml:trace>
  <inkml:trace contextRef="#ctx0" brushRef="#br0" timeOffset="11666.47">474 7849 9281 0,'0'0'1729'16,"0"0"-1377"-16,0 0 40 16,0 0 552-16,0 0 288 0,0 0-55 15,143 3-617-15,-67-38-288 0,8-10-72 31,-1-2-200-31,25-33-952 16,-28 13-1657-16,-12 4-2056 0</inkml:trace>
  <inkml:trace contextRef="#ctx0" brushRef="#br0" timeOffset="12056.39">1172 7238 9778 0,'0'0'3160'0,"0"0"-2312"0,0 0-728 16,0 0 161-16,0 0 479 15,0 0-32-15,-9 153-424 0,9-95-136 16,0 1-24-16,0-2-80 16,9-6 0-16,-9-3 8 31,4-13-64-31,-4-9 112 0,0-11-72 16,0-9-40-16,0-6 168 15,0-6 80-15,-13-22-256 0,-2-20-152 16,2-12-448-16,5-13 344 15,8-6-728-15,0 9 376 16,21 3 432 0,14 17 120-16,1 14 56 0,9 14 0 15,-2 15-8-15,9 7-8 16,4 17-72-16,-9 18 88 0,2 2-16 16,-10 8 16-16,-15 3 0 15,-12-7 0 1,-12 7 80-16,-12-4 112 15,-27 1-32-15,-13-1-32 0,-12-5-128 16,-28-8-208-16,20-9-889 16,12-12-2984-16</inkml:trace>
  <inkml:trace contextRef="#ctx0" brushRef="#br0" timeOffset="12360.99">1778 7293 11146 0,'0'0'4457'0,"0"0"-3665"0,0 0-792 15,0 0-128-15,0 0 128 16,0 0 128-16,-24 143-40 0,24-84 16 16,-4 6-96-16,4-9 88 15,-4-5-96-15,-1-12-152 0,5-10-496 16,0-29-944-16,0 0-1241 16,0-23 264-16</inkml:trace>
  <inkml:trace contextRef="#ctx0" brushRef="#br0" timeOffset="12494.32">1825 7229 8585 0,'0'0'3057'0,"0"0"-1553"0,0 0-551 16,60-108-433-16,-40 86-80 31,-4 12-120-31,0 7-320 0,3 3-16 16,-10 13-568-16,-9 37-1145 15,0-4-1207-15,0-3-2449 0</inkml:trace>
  <inkml:trace contextRef="#ctx0" brushRef="#br0" timeOffset="12759.61">1833 7508 5393 0,'0'0'1544'0,"0"0"-432"15,0 0-264-15,0 0-7 16,0 0 463-16,0 0-608 16,151 7-328-16,-102-27-368 0,-6 3-600 15,-15 6-784-15,-12 11-113 16,-16 0-95-1,-12 19 784-15,-24 16 808 0,-20 14 648 16,-8 1 296-16,-3 10 112 16,3-5 193-16,12-2 455 15,16-9-40-15,21-8-647 0,15-11-385 16,0-16-184 0,43-3-344-16,37-6 272 15,40-22-48-15,23-22-328 0,-20 3-1512 16,-31 0-4074-16</inkml:trace>
  <inkml:trace contextRef="#ctx0" brushRef="#br0" timeOffset="13372.4">817 8601 6129 0,'0'0'1896'0,"0"0"73"16,0 0 519-16,0 0-71 16,0 0-1001-16,0 0-712 15,0 0-424-15,-56 9-88 0,20 36 24 31,-3 3 136-31,2 9-120 0,5 3-24 16,9 0-32-16,3-3 1 16,7-2-105-16,13-5-24 15,0-6 48-15,13-2-96 0,22-8 48 16,10-5-48-16,10-10-280 31,13-12-393-31,35-10-695 0,-19-22-1649 16,-16-4-3624-16</inkml:trace>
  <inkml:trace contextRef="#ctx0" brushRef="#br0" timeOffset="13614.92">1040 9019 10522 0,'0'0'3256'15,"0"0"-2111"1,0 0-385-16,0 0 64 0,0 0-176 16,-120 71-200-16,120-50-328 15,0 6-32-15,9-5-16 0,14-3-64 16,14-7 72-16,2-5-80 0,1-7-56 31,-5 0-16-31,-3-12-72 16,-12-14 48-1,-12-3-56-15,-4-9-224 16,-4-4-264-16,0 1-656 16,-8 0-305-16,1 7-183 0,3 11 112 15,4 10-745-15</inkml:trace>
  <inkml:trace contextRef="#ctx0" brushRef="#br0" timeOffset="14573.42">1406 9090 6425 0,'0'0'1824'16,"0"0"-399"-16,0 0 759 16,0 0 417-16,0 0-705 0,-39 0-1024 15,27-20-416-15,3-8-80 16,9-4-40-16,0 0-216 0,9 1-120 15,10 9 0-15,2 6 0 16,-1 6-72-16,3 10-8 16,1 7-72-1,4 15 64-15,-7 13 40 0,-2 3-40 16,-3 3 88-16,-8-3-96 16,-4-7 8-16,-4-11 88 0,4-7-8 15,0-7 8-15,-4-6 72 16,0 0 24 31,0-6 128-47,4-20-104 15,4-9-120-15,4-6 0 0,4 3-8 16,-1 7 8-16,2 5 0 16,-6 14-88-16,6 5 88 0,-2 7-160 15,2 0 56-15,3 12 32 16,-1 14-8-16,2 2 80 15,-6 2 0-15,1-9 0 0,-8 2-8 16,-4-14 8-16,0-3 0 16,-4-6 0-16,0 0 128 0,0-13 96 15,5-15-160-15,-2-10-56 16,9-6-16-16,1-4-56 16,2 4 48-16,1 2 16 0,0 10-8 15,-8 17-8-15,4 11-56 16,-4 4-136-16,3 10 40 0,2 25 24 15,11 6 144-15,-5 4 8 32,2 2-8-17,3-3-8-15,-1-5-424 16,1-10-344-16,-4-17-376 0,1-6-201 16,-2-6 281-16,-7-15-328 0,0-17-681 15,-4-7 321-15,0-2 1392 16,-8 3 368-16,4 6 1248 0,-4 7 105 15,0 12 815-15,0 8 49 16,0 5-1049-16,0 0-848 0,4 21-232 16,0 14 8-16,0 13 272 15,4 9-184-15,0 7-128 0,-4 2 24 32,4-2-72-32,-4-11 40 15,0-8 24-15,-4-14-72 0,0-14 104 16,0-17 120-16,0 0 672 15,-4-25-240-15,-8-23-648 0,3-29-8 16,9-34-176-16,0-25-176 31,17 12-120-31,11 25-136 16,0 42 328-16,-4 32 272 0,4 6-72 16,8 13-64-16,-1 6-8 15,1 9 0-15,-8 26 64 0,-8 12 0 16,-8 10 80-16,-12 1 8 15,-8-4 0 1,-24-3 168-16,-8-10-64 16,-36 7-104-16,9-14-872 0,-2-11-4569 15</inkml:trace>
  <inkml:trace contextRef="#ctx0" brushRef="#br0" timeOffset="15354.47">673 10553 9113 0,'0'0'5090'0,"0"0"-4010"0,0 0-664 16,0 0-72-16,0 0 96 0,0 0-72 15,0 0-40-15,-12 67-88 16,12-29-136-16,0 4 0 0,12-5-104 15,8-5 48-15,4-3-8 16,4-8-32-16,-1-7 0 0,6-14 136 31,7 0-40-31,-1-16-104 16,-3-19-136-16,-4-6-160 0,-12-4 200 16,-3 1 88-16,-10 6 8 15,-7 6 16-15,0 10 88 0,0 13 248 16,0 5 144-16,0 4-472 31,0 4-24-31,4 21-232 16,4 10 112-16,8 9 120 0,0 4 0 15,8-4 64-15,4-9-64 16,7-10 0-16,-7-8 32 0,0-15-24 16,-3-2 48-16,-6-16 72 15,-3-21-16 1,-4-11-40-1,-12-9-16-15,0-4-56 0,-4 5 48 0,-15-2-48 16,-2 14 0-16,5 9 56 16,4 12-56-16,12 11-240 0,0 12-504 15,21 6-2368 17,2 16-1529-32</inkml:trace>
  <inkml:trace contextRef="#ctx0" brushRef="#br0" timeOffset="15690.16">1391 10782 1304 0,'0'0'9338'16,"0"0"-7202"-16,0 0-1248 16,0 0 689-16,0 0-89 0,0 0-752 15,0 0-488-15,-13 12-248 16,41-14 16-16,13-14 96 0,6-10-96 15,5-6 80-15,-5-5-96 16,-6-5-168-16,-13-3 0 0,-16 2-64 16,-12 2 40-16,0 5 72 15,-16 14 32-15,-12 5 88 16,-4 14 0-16,4 3 0 0,0 7 0 31,8 15 8-31,9 10-8 16,11 3-56-16,0 2-64 0,0 2 104 15,24-7 32-15,-1 0-16 0,9-11 0 16,-1-4-32-16,18-17-536 16,-10 0-992-16,-7-3-2457 0</inkml:trace>
  <inkml:trace contextRef="#ctx0" brushRef="#br0" timeOffset="16088.44">1801 10229 12442 0,'0'0'3097'16,"0"0"-2281"-16,0 0-696 16,0 0 56-16,0 0 576 15,0 114-288-15,0-56-304 0,0 0-144 16,0-5 80-16,12-2-96 16,-4-10 72-16,0-12-72 0,-4-7 8 31,1-12 24-31,-5-4-16 15,0-6 24-15,7-3 96 0,5-22-136 16,4-7-208-16,12-7-128 16,4 2 160-16,0 5 176 15,0 12-96-15,-4 13-40 0,-5 7 64 32,1 0-104-32,-8 20 104 15,-8 6 72-15,-8 5 48 0,0 4 144 16,-15 3-56-16,-18-6 80 0,-3-1-40 15,1-8-96 1,3-10 40-16,8-10-120 0,12-3-96 16,8-6-232-1,20-35-1112-15,24-1-1737 16,0 4-1112-16</inkml:trace>
  <inkml:trace contextRef="#ctx0" brushRef="#br0" timeOffset="16719.96">2363 10360 7521 0,'0'0'2537'0,"0"0"-89"16,0 0-279-16,0 0-433 16,0 0-640-16,0 0-704 0,-28-54-232 15,4 54-48-15,0 0-104 16,5 9 0-16,3 14-8 0,8-1-112 31,8 3 64-31,0 4-40 16,15-1 88-16,9 1 0 0,4 0 0 15,0-1 16-15,-4-3-8 16,-3-2-8-16,-10 2 64 16,-7 0-64-16,-4-3-8 0,0 1 0 31,-4-5-72-31,-12-4 16 16,4-5 64-16,-4-3 0 0,8-6 16 15,0 0-16-15,1 0-112 16,-2-12 32-16,9-1-24 15,0 1-88 1,0-4 32-16,5 3-8 0,6 4 152 16,1-5-72-16,8 5 0 15,1 3 80-15,-6-4-72 0,5 0 80 16,8-2 0-16,-4 2-8 16,3-2 8-16,1-4 0 15,-3 0-16-15,-5 3 8 16,-5-2-112-16,2 2-8 15,-10 0 56-15,-7 0-8 16,0 4 80-16,0 3-120 0,0 2 104 16,-20 4 16-16,5 0 0 15,-6 0 72-15,-3 17-16 16,5 0 24 0,3 12 32-16,4-3-112 15,12 3 0-15,0-4 56 0,0-3-40 16,15-3 32-16,10-2 0 15,-1-5-48-15,8-2 80 16,3-7-64-16,-7 0-16 0,4-3-72 31,-4 0-288-31,4 0-728 16,-4-3-1345-16,-8-4-2600 0</inkml:trace>
  <inkml:trace contextRef="#ctx0" brushRef="#br0" timeOffset="17902.83">2782 10347 5217 0,'0'0'2208'0,"0"0"-608"0,0 0 9 16,0 0 95-16,0 0 121 0,0 0-401 15,0-4-440-15,0 4-288 16,0 0-248 0,0 0-8-16,0 0-256 15,0 0-136-15,0 0-48 16,0 4-144-16,12 12 40 0,8 12 96 16,-1 4-40-16,5 13 40 15,-3-1 8-15,-6 4 0 0,2-1-8 31,-10 1 16-31,-7-7-16 16,0-2-32-16,0-14-72 16,-4-7 104-16,1-11 16 0,-5-7 80 15,-1 0 104-15,-2-16-80 16,-1-16-56-16,3-12-56 0,2-4 0 31,7-5-64-31,0 5-16 16,24 0-224-16,8 7-256 0,11-10-872 15,-2 10-1769-15,-13 9-3304 0</inkml:trace>
  <inkml:trace contextRef="#ctx0" brushRef="#br0" timeOffset="18121.37">3009 10315 10426 0,'0'0'3937'0,"0"0"-3329"0,0 0-48 16,0 0 264-16,0 0-200 0,0 0-592 15,0 0 64 1,0 0-48-16,64 89-48 16,-29-66 16-16,2-4 96 31,-5-4-112-31,0-2-88 0,-9-4-352 16,-3-2-616-16,0-7-160 15,5-10-777-15,-2-11-1007 0,-7-8-4978 16</inkml:trace>
  <inkml:trace contextRef="#ctx0" brushRef="#br0" timeOffset="18284.99">3448 10233 7217 0,'0'0'5025'31,"0"0"-3793"-31,0 0-984 16,0 0 809-16,0 0 303 0,-41 130-728 16,26-82-272-16,-5-4-216 15,4 1-96-15,0-8 72 16,4-2-120-1,0-3-208-15,-12-12-1072 0,1-8-2553 16,2-12-6457-16</inkml:trace>
  <inkml:trace contextRef="#ctx0" brushRef="#br0" timeOffset="21367.1">6944 5035 8241 0,'0'0'1305'0,"0"0"-25"16,0 0-608-16,0 0 24 15,0 0 376-15,0-92-119 16,15 77-369-16,9-2-112 0,12 5-456 15,8-3-16-15,4 4 0 16,0 8-40 0,-5 3 24-16,2 10-160 0,-13 24 48 15,-8 18 120-15,-17 31-200 16,-7 36 200-16,-20 53 8 16,-23 13 312-16,-9-6 128 0,3-12-88 15,14-29-200 1,7-4 192-16,12-7-224 15,12-18-24-15,4-27 8 0,4-28-104 16,16-10 96-16,8 1-96 16,12-4 0-16,4-9 128 15,8-16-128-15,4-16 80 0,3-4-40 32,-4-24 8-32,-6-13-16 0,-21 2-24 15,-12 4 64-15,-12 6 192 16,-4 12-104-16,0 10 232 15,-17 7-200-15,-3 28-192 0,-12 48 0 16,-15 77 0-16,-1 79 0 31,1 38 112-31,15 6-104 16,11-19 40-16,10-39 32 0,-2-2-72 16,-377 1290 345 77,346-1503-353-77,0-3-225-16,-3-3-7 0,-6-45-272 16,14 7-1480-1,11-17-1929-15</inkml:trace>
  <inkml:trace contextRef="#ctx0" brushRef="#br0" timeOffset="22230.58">8111 5594 5673 0,'0'0'1648'16,"0"0"-96"-1,0 0 313 1,-7-108-417-16,3 86-16 16,0-1-215-16,4 11 39 15,-4 9-328 1,4 3-512-16,0 0-392 0,-5 15-24 16,-3 40-296-16,1 43 288 15,-10 49 8-15,-2 27 184 16,3 0 32-16,0-5-136 0,12-27 112 0,4-25-120 15,0-27-72-15,0-27 80 16,0-15-72-16,-8 0-8 0,8-1 56 16,-4-2-56-16,0-16 56 15,0-10-56-15,0-14-160 16,4-5-200-16,0-34-72 0,8-17-464 16,8-16-4489-16</inkml:trace>
  <inkml:trace contextRef="#ctx0" brushRef="#br0" timeOffset="22748.2">7944 5692 8873 0,'0'0'1657'16,"0"0"-65"-16,0 0-336 31,0 0-175-31,-52-111 119 16,60 92-752-16,56 0-448 0,64-8 0 0,71-10-160 15,44 6 160-15,17 3 48 16,-30 5-48-16,-38 7-120 0,-21 1-568 16,-27-2-24-1,-29 2 440 1,-27-2 63-16,-28 5 137 16,-17 3 56-16,-7-1 16 0,-12 0 0 15,-3 5 377-15,-18 5 887 0,-3 0-112 16,0 0-576-16,0 0-296 0,0 0-144 31,0 0-136-31,0 8-8 16,-3 18-200-16,3 18 96 15,0 16 104-15,0 20 16 0,0 9-8 16,3 13 48-16,13 12-32 16,-4-12 24-16,4-1-40 0,-4-6 0 31,-8-21 40-31,-4 2-32 15,0-9-8-15,-16-17 0 0,-20-2 8 16,-28-1 64-16,-31 2 8 16,-53-3-80-16,-39 0 80 15,-13-5-80-15,17-19 0 0,48-10-112 32,47-8-104-32,36-1-80 15,24-3-224-15,-11 0-872 0,7 0-1761 16,4 0-2480-16</inkml:trace>
  <inkml:trace contextRef="#ctx0" brushRef="#br0" timeOffset="23228.79">8072 6067 6905 0,'0'0'2088'16,"0"0"-687"-1,0 0-201-15,0 0 128 16,0 0 289-16,0 0-257 0,0 0-688 15,-8 0-288-15,16-3-336 16,24-4-40-16,39-12-16 16,52-6-32-16,49-7 40 0,23 0 0 31,1 4-40-31,-16-1 40 16,-29 8 0-16,-24 1 0 0,-35 1 112 15,-24 7-112-15,-16-1 0 16,0 0 8-16,-5 3-8 15,-11 1 96-15,-16 2-88 0,-12 5 152 16,-8 2 352 0,0 0-240-16,0 0-128 15,0 0-144-15,0 0-216 0,0 0-744 16,0 6-3057-16,0 6 112 16,-12 1-3992-16</inkml:trace>
  <inkml:trace contextRef="#ctx0" brushRef="#br0" timeOffset="23562.32">8012 6581 7033 0,'0'0'2136'0,"0"0"-1311"16,0 0-441-16,0 0-104 15,0 0 1016-15,0 0 48 16,-36 16-848-16,100-16-448 0,59-9 257 31,61-20 279-31,35-6-80 16,0-3-336-16,-27 0-120 0,-37 6 80 16,-16 0-128-16,-31 4 8 15,-20 6-8-15,-24 6 8 16,-8 0 96-16,3-3-104 0,1-1 0 15,-9 6 0 1,-14 0-368-16,-18 5-480 16,-19 3-137-16,-19-1-1167 0,-13 1-5354 15</inkml:trace>
  <inkml:trace contextRef="#ctx0" brushRef="#br0" timeOffset="29056.79">1949 3559 6241 0,'0'-10'1440'31,"-4"7"-312"-31,4-3-415 15,-4 6-457-15,4 0 360 0,0 0 184 16,0 0-352-16,0 3-448 16,-4 20-240-16,4 15 240 0,0 15 192 15,-4 11 344-15,4 15-104 16,0 7-152-16,0-4-72 16,0 4 176-16,-4-10-48 0,-1-2 57 15,2-11-161-15,-1-2-184 0,0-14 128 16,4-5-176-16,-4-8 56 15,4-12 8-15,0-3-56 16,0-6-8-16,0-4-176 0,15-9-1049 16,10-9-847-16,-1-13 184 0</inkml:trace>
  <inkml:trace contextRef="#ctx0" brushRef="#br0" timeOffset="29706.66">1945 3655 5329 0,'0'0'1000'16,"0"0"16"-16,0 0-112 16,0 0 96-16,0 0 281 0,0 0-145 15,0 0-472-15,0 0-288 0,0 0-376 16,0 0 56-16,60-60-88 0,7 46 88 31,21 1-32-31,24-6 72 16,23-3-96-16,-8 3 80 15,-15-1-80-15,-12 3 80 0,-24 3-96 16,8-1 16-16,-5-4-16 16,-11 2 8-16,-20 5 8 0,-17 6 0 31,-10 2 0-31,-14 1 8 15,-3 3 104-15,-4 0 16 0,0 0-128 16,0 0 0-16,0 13-240 16,0 12 240-16,0 7 200 0,4 9-96 15,5 7 56-15,2 9-72 32,1 3 0-32,4 4 136 15,0 6-224-15,-4 2 153 0,4-1-65 16,-7-2-88-16,2-1 104 15,-7-12-96-15,-4-5-8 0,0-6 64 0,0-8-56 16,-15 2 56 0,-13-8 112-1,-21 5-72-15,-26 1 48 16,-45 5 0-16,-47-1-144 0,-17-6 152 16,9-6-160-16,39-17 48 15,53-8 8-15,27-2-56 0,16-2 88 0,12 0 24 31,4 0-112-31,8 0 72 16,13 0-72-16,3-2-672 16,11-5-673-16,45-14-911 0,-4 1 79 15,-1-2-3624-15</inkml:trace>
  <inkml:trace contextRef="#ctx0" brushRef="#br0" timeOffset="30640.83">2646 4541 5337 0,'0'0'1720'15,"0"0"-1096"-15,0 0-344 16,0 0 544-16,0 0 521 0,0 0-401 16,0 0-256-16,0-7 8 0,-4 7-168 15,-3 0-320-15,-10 0-8 16,-2 0-40-16,-5 0-144 16,-4 4 64-16,-4 11 24 15,-4 4-96-15,4 5 104 16,-8 5-56-1,0 10 57-15,1-1 127 0,-6 9-128 0,2 4 16 16,-5-1-56 0,4 5 8-16,-12 2 120 0,0 1-56 15,-11 5 40 1,-1 0-16-16,-12 11-96 16,5-2 112-16,3-1-40 15,8-5-88-15,8-9-16 0,13-3-40 16,7-13 0-16,8-2 16 15,11-10-8-15,2-11 64 0,6-5-72 32,5-1 0-32,1-9 0 15,3-3 0-15,0 4 0 0,0-4 64 16,0 0-56-16,0 0-16 16,0 0 8-16,0 0-320 15,0 0-392-15,3-13-833 0,14-12-783 16,-2-10 95-1</inkml:trace>
  <inkml:trace contextRef="#ctx0" brushRef="#br0" timeOffset="30973.82">1558 5092 8481 0,'0'0'1769'0,"0"0"-529"0,0 0-960 0,0 0-200 15,0 0-72-15,0 0 320 16,0 0 160-16,-83 111-328 16,55-50-32-1,4 9 104-15,-8 9-16 16,0 4 40-16,0 2-104 16,0-5-48-16,4-17 49 0,8-8-41 15,9-14-16-15,2-16 80 16,9-6-120-16,0-12-56 0,5-2 8 31,30-5 0-31,21 0 320 16,40-12-184-16,35-27 16 0,32-18-160 15,9-12-240-15,-32 5-640 16,-13-12-849-16,-47 22-823 16,-25 6-1633-16</inkml:trace>
  <inkml:trace contextRef="#ctx0" brushRef="#br0" timeOffset="31457.09">2945 4524 7633 0,'0'0'1608'0,"0"0"257"0,0 0-713 16,0 0-176-16,0 0 113 0,0 0-89 15,0 0-552 1,-4-25-448-16,1 28-168 16,-10 22-40-16,-2 14 208 15,-2 14 88-15,-6 14 80 16,-14 28-160-16,-14 26 264 16,-9 35-32-16,-3 9 56 0,-2 0-208 15,14-16-32-15,15-37 48 0,4-23-88 31,8-27-8-31,0 14 144 16,-8 36-136-16,-12 21 64 16,-3 23 24-16,7-17-104 0,0-14 56 15,12-30 24-15,4-20-72 16,8-11-16-16,1-4-16 0,-6 7 24 31,5 3 0-31,0 3 16 16,0-15 24-16,5-20-32 15,3-10-8-15,3-12 0 0,5-11-64 0,0 0-376 16,0-5-424-16,0 0-368 16,13-32-345-16,7-7-311 15,3-14-3617 1</inkml:trace>
  <inkml:trace contextRef="#ctx0" brushRef="#br0" timeOffset="31757.62">2160 6575 10962 0,'0'0'2112'16,"0"0"-1312"-16,0 0-696 15,0 0-104-15,0 0 609 16,0 0-25-16,-79 130-240 0,62-69-192 31,1 8-144-31,1 7 104 0,-2 1-32 16,2 6-80-16,-6-8 136 15,6-4-136-15,2-18 16 16,6-12 48-16,3-15-56 0,4-13-8 16,0-6 32-16,4-7-16 15,24 0 32-15,15 0 72 0,13-20 32 32,13-11 16-32,6-5-168 15,0 4-56-15,18-11-824 16,-22 11-1001-16,-15 0-2087 0</inkml:trace>
  <inkml:trace contextRef="#ctx0" brushRef="#br0" timeOffset="32471.75">2934 4299 7921 0,'0'0'1465'0,"0"0"135"15,0 0-584-15,0 0-96 0,0 0 217 16,0 0-129-16,0 0-576 16,0-7-432-16,-9 36-216 0,-6 16 216 31,-10 34 256-31,-6 42-32 31,-5 40 40-31,0 20-32 16,4 1-32-16,1 2 72 0,-1-8-208 15,-5 0-64-15,1-2 152 16,-7-6-104-16,2-3 56 0,2-3-32 16,7 4-56-16,4-5 184 0,-4 8-144 15,4 5-56-15,0 5 72 16,4-5-64-16,-4-11 40 0,9-19-48 16,2 0 0-1,-2-20 16 1,7-19-16-16,0-20 16 0,8-21 16 0,-5-4-24 15,2 10-8-15,-1 6 0 16,0 13 8-16,-8-3 16 16,8-4-24-16,-8 1 0 0,0-6-16 15,0-4 16-15,0-4 0 16,0-12 8 0,1-2 0-16,2-14 24 15,5-9-32-15,-3-11 0 16,7-5-8-16,4-6 16 0,-5-4 56 15,5-6-64-15,0 0 0 16,0 0 96-16,0 0-96 0,0 0 0 31,0 0-88-31,0-6-264 16,24-32-216-16,0-3-1624 16,8-5-2377-16</inkml:trace>
  <inkml:trace contextRef="#ctx0" brushRef="#br0" timeOffset="32872.82">2057 8442 10002 0,'0'0'2024'0,"0"0"-1016"16,0 0-368-1,0 0-55-15,0 0-89 16,0 0-344-16,0 0-16 0,-88 105-128 31,84-49 0-31,0 12 120 16,-1 1-128-16,5 2 0 0,-7-8 24 15,3-2-8-15,-4-11 40 16,0-6-56-16,3-3 0 16,2-12 80-16,3-3-80 0,0-11-8 15,0-5-40-15,0-7-80 0,12-3 128 16,20 0 8-16,15-15 136 15,13-14 104-15,4-6-200 32,-1-6 56-32,2 0-24 0,-14 2-80 31,-6 7 104-31,-6 4-104 16,-7 12 0-16,-8 3-48 0,0 6-800 15,4 7-649-15,-8 0-1255 16,-4 0-2145-16</inkml:trace>
  <inkml:trace contextRef="#ctx0" brushRef="#br0" timeOffset="34155.71">2666 4403 6329 0,'0'0'960'0,"0"0"-624"0,0 0-96 15,0 0 168-15,0 0 376 0,-80 111-63 16,65-70-289-16,2 11 448 0,2 27 40 16,-6 35-192-16,6 39 40 15,-1 21-312 1,0 14-103 0,4 6-17-16,0-8-144 0,0 5 64 15,-4 2-32-15,4 2 8 16,-8 1 72-16,-3 4-160 0,2 10-16 0,-3-7-16 15,1 3-64-15,2-3 0 32,2-9-40-32,2-10 0 15,2-12 112-15,7-7-120 0,-9-6 0 16,9 0 0-16,-7-3 8 0,7-8 0 16,4-8-8-16,0-12 0 15,0-5 32-15,-4-9-32 31,4-15 0-31,-5-23 40 0,1-12-40 16,1-8 0-16,-1 12 56 16,0 7-56-16,0 8 24 0,0-4-24 31,0-9 0-31,4-6-8 16,0-7 8-16,0-6-8 15,0-5-72-15,0 2 24 0,0-7 48 16,0-2-104-16,4-7 16 15,-4-7 48-15,4-9-112 0,0-4-96 16,-4 2-192-16,4-8-112 0,-4 0-48 16,4-3-585-1,-1 1 81 1,1-4-168-16,-4 0-57 0,0 3 161 16,0-3-256-16,0 0 1024 15,0 0 352-15,-11 0-120 0,-1-12 176 16,0-12 64-16,-4-4 368 15,0-3 160 1,0-5-248-16,0-2-192 16,4 4 448-16,0 5 504 0,4 7 457 15,0 6-73-15,1 3-208 16,2 10-567-16,5 3-65 0,-4 0-240 16,4 0-216-16,0 0-192 46,0 13-72-46,0 11 64 0,0 5 0 16,0 3 8-16,0 3 0 16,0 0 0-16,0-6 24 0,0-4 24 15,0-5-48-15,0-1 0 16,0-6 8-16,0-1 24 16,0-3-32-16,0-2-40 0,4-4 32 15,8-3-40-15,0 0-24 16,12 0 72-16,12-14 16 15,12-7-16-15,3-14-224 0,5-6-104 0,0-13 32 16,0-6 168 0,0-11 104-1,-4 5 24-15,-12 2 0 16,-1 7 232 0,-7 10-112-16,-12 15-72 15,1 10-48-15,-10 6 0 16,-3 7 0-16,0 2 0 0,-8 7-72 0,4 0-80 15,-4 0-585-15,4-3-1463 16,-4-4-2209-16</inkml:trace>
  <inkml:trace contextRef="#ctx0" brushRef="#br0" timeOffset="37933.69">1303 5242 4176 0,'0'0'1233'0,"0"0"-385"0,0 0 96 15,0 0 16 1,0 0-152-16,0 0-159 16,0 0-41-16,0 0-208 15,0 0 80-15,0 0 40 0,0 0-88 16,0 0 64-16,0 0-40 15,-8 0-120-15,-4 0-112 0,-4 0-168 47,-4 0 136-47,-4 0 16 16,-4 0-127-16,-4 0 87 16,-4 0 96-16,-7 0-96 0,2 0 64 15,-10 3-136-15,3 3-24 16,-4 4-72-16,1 3 0 0,-1-1-8 15,8 5 0-15,0 0 8 16,1 3 104-16,2 3-104 0,9 2 0 16,-7 7 0-16,11-2-24 15,-4 12-32-15,4 3 56 0,0 3-24 16,4 6 16-16,-4 6 8 31,1-3 0-31,-6 3 32 16,1 0 24-16,0 4-88 0,4-7 32 15,-4 0 0 1,9-2 72-16,-1-5-64 16,4 1 32-16,-4 0 96 0,4-1-128 15,0 9 112-15,-4-4-120 16,9 6 64-16,2-1 0 16,9 11-56-16,4 1 64 15,0 8-72 1,0 18 24-16,0 19-72 15,0-2 48-15,0-19 0 0,0-14 80 0,0-22-72 16,0 6 40-16,0-2-48 16,0-3 8-16,0-7 0 15,0 0 48-15,0-4-48 0,0 4 0 16,0-4-8-16,0 5 0 16,0 2 0-16,0 1 64 0,0 5-72 31,0 7 8-31,0 2 0 15,0 6 48-15,0 0-48 0,0 8 0 16,0 13 0-16,0 27-64 31,0-11 64-31,0-10 8 0,0-13-8 16,0-17 8-16,0 12 0 16,0 10 48-16,0 19-56 15,0-19 48-15,0 5-40 0,0 19-8 16,0 3 0-16,0 32 16 15,0 2-16-15,20-9 0 0,5-35 0 16,-6-27-16-16,1-24 8 16,-3-9 8-1,2 6 0-15,9 10 64 16,-4 3-64-16,4-10 0 0,-4-5-8 16,-1-8 16-16,-3-2-8 15,1-7 0-15,-2-2 0 0,1-2 0 0,1-1 0 31,-2 1 0-31,5 4-8 16,4-2 56-16,0-3-64 16,0-2 16-16,4 1 0 0,0-7-16 15,-1-1 16-15,-3-6 0 16,0 1 0-16,-7-3-112 0,2-3 48 31,1 7-48-31,0-1 112 16,12 2-8-16,-1 5 16 15,10 3-8-15,2-3 0 0,1 2 48 16,5-2-40-16,6 0-8 0,5 3 0 16,0-1-8-16,3-2 8 31,1 0 0-31,4-4 0 16,-12-9 16-16,-1 0-16 0,-7-3 0 15,4-8 0-15,-4 2-8 16,4 0 8-16,-1-4 0 0,10-3-8 15,-2 0 80-15,1 0-48 16,4-10-24 0,-1-2 0-1,5-8 16-15,-8 7-16 0,0-2 0 0,-8-4-8 16,4 3 56 0,-5-10-32-1,1-2-16-15,0-6 0 0,3-5 80 16,1 0-80-16,0-4 8 15,-4 1 56-15,-4 3-48 0,-1 1 56 16,-6 4-72-16,-2-1 0 0,-3 0 24 16,-9 4-16-16,6-6 0 15,-5 3 80 1,0-4-80-16,3 0 144 16,-3-6-152-16,0 5 0 15,-4-2 88-15,0 0-80 0,-4 4 64 16,-5-2 48-16,6 3-120 15,-13 2 224-15,4 2-176 16,-5 4-40-16,-2-2 160 0,6 0-160 31,-2-9 32-31,2-2-40 16,2-13 24-16,2-9-32 0,1-7 8 16,1-3 0-16,-10-4 88 15,1 4-80-15,-4 0 56 16,-8 4-24-16,4-2-32 0,-4 5 72 15,0-1-72 1,0-3-8 0,0 4 56-16,-12-8-48 0,-4-1-8 0,0-5 0 15,-3-9 16-15,-6 1-24 16,-3 1 8-16,-3 7-24 16,-5 8-32-16,0 6 112 15,0 2-24-15,0 10 104 16,0-2-128-16,0 1 168 15,8-6-176-15,0-2 0 0,4-9 8 16,0-6 56-16,1-7-64 16,7 3 40-16,-5-7-32 15,6 6 48 1,-1 1-56-16,-4 6 0 16,0 6-64-16,-4 6 64 0,1 0 0 15,-1 5 0-15,-4-2 24 16,0 1-72-16,3-7 48 15,1 1 0-15,5-8-56 0,3-2 112 32,0-3-56-32,8-1 0 15,-4 1 64-15,4 0-112 0,-4 3 48 16,4 6 0-16,-7 6 0 16,2 4 8-16,-2-4-8 15,-2 4 0-15,2-7 64 0,-2 4-104 16,2 0 40-1,2-2 0-15,2 5-64 16,-2 3 72-16,9 2-8 0,-3 5 0 16,3-1 48-16,0 5-96 15,4 0 48-15,-4 2 0 16,4-1 0-16,0 8 8 16,0-2-8-16,0 5 0 15,0-4 16 1,0 3-40-16,-5 3 24 0,1-3 0 15,-3 1 16-15,-1-2-8 0,-5 1-8 16,2 0 0-16,-1 3 0 16,0 1-56-1,-4 2 56-15,0 0 0 16,-4 4-48-16,-4-7 8 16,0 4 40-16,-11-3 0 0,-1-1 0 15,-1-4-72-15,-2 5 72 16,-1 2 0-16,-8 4-8 0,4-4-56 31,-8 3 64-31,0 5 0 16,1-2 8-16,-1 4 8 0,4-1-16 15,4 6-32-15,5 1 16 16,2 3-16-16,1-3 32 16,1 8 0-16,-5-6 16 0,3 2-8 31,-6 2-8-31,-9-2-40 15,-8 3 32-15,-4 2-80 0,-11 1 88 16,-1 3 0-16,1 0 0 16,7 0-64-1,8 0 40-15,8 0 24 16,13 0-8-16,11 0 24 16,7 3-16-1,10-3 0 1,2 4 8-16,9-4-16 15,0 3-328-15,0 9-720 0,0 8-176 16,13 28-441-16,-2 0-999 16,-7-11-1625-16</inkml:trace>
  <inkml:trace contextRef="#ctx0" brushRef="#br0" timeOffset="45658.97">3619 3110 2560 0,'0'0'1632'16,"0"0"-487"-16,0 0-393 15,0 0-176-15,0 0-136 16,0 0-48-16,-68-101 8 16,57 86-24-16,-2 2 96 0,-2-3-232 15,2 7 377-15,-2-1-233 0,2 4-144 31,2 0 8-31,3 2 504 16,-5 1-136-16,6 0-336 16,-5 0 56-16,-1-4 56 0,-6 4-144 15,-1 0 344-15,0 0-296 16,-8 0-231-16,0 0 111 0,-12 3-48 31,8 0-128-31,-11 0 320 16,2 0-312-16,-2 0 120 15,-5 0-64-15,-3 9 216 0,-2 0-232 0,-3 4 128 16,-3 0 32-16,-9 9-104 16,4-3-104-16,-8 6 0 15,1 4 144 1,-1 0-72-16,4 2-64 16,4 5 144-16,0-5-144 15,5 1 0-15,3 9 0 0,-4-6-8 16,9 4 56-16,2-4 0 0,6-4-32 15,7 1-24 1,0 0-48-16,0 2 40 16,0 4-8-16,4 4 16 15,-7 2 0-15,7 1-40 16,0 2 32-16,4 3 0 0,0-1-48 16,0-5 56-16,4 4-8 0,4-4 8 31,4-7-8-31,0 9 0 15,1-5 8-15,2 0 0 16,1 1-24-16,1 2-56 0,2 3 64 16,5 1 16-16,4 0 0 15,0-1 0-15,0-2 0 0,8 0 0 32,12-1 0-32,8-3-56 15,8 3 8-15,8-1 48 16,4 1 16-16,8-3 40 0,3 0-40 15,9-2-16-15,-4-9 0 0,4 0-32 16,4-12 32-16,-5-5 0 16,5 0 72-1,0-13-64-15,-1 0-8 16,2 0 0-16,-6 0 8 16,8-3 88-16,-2-13-96 0,2 0 0 15,1-3 16-15,0-6 32 0,0 0-40 16,-1-2-8-1,-3-1 16-15,4-4-16 16,0 0 8-16,-5-2 0 16,1-1 40-1,-9 0-32-15,6-3 40 0,-2 0-56 0,-7-7 0 16,0 1 80-16,-4-4-80 16,-1-6 0-1,-7-6 64-15,-3-22-56 16,-10-30 88-16,-3-25-96 15,-13 7 0-15,-10 23 24 0,-9 30-24 16,0 17 0-16,-4-4 56 16,-16-6-56-16,-8-6 0 0,-8 6 0 31,-8 7 0-31,-3 8-64 16,-9 14 56-16,4 7 0 15,-4 12 8-15,1 5-56 0,6 12-160 16,-3 5-368-16,5 9-592 15,-25 46-881-15,12-3-567 0,0 2-1473 0</inkml:trace>
  <inkml:trace contextRef="#ctx0" brushRef="#br0" timeOffset="47506.63">9639 5738 3976 0,'0'0'1233'0,"0"0"-481"15,0 0-288-15,0 0-328 32,0 0-56-32,-28-11-16 0,23 8-48 15,5-3-16-15,-4-3-152 16,4-1-368-16,-4-3-1313 0</inkml:trace>
  <inkml:trace contextRef="#ctx0" brushRef="#br0" timeOffset="50604.9">9228 5574 5449 0,'0'0'1120'16,"0"0"-520"-1,0 0-96 1,0 0-168-16,0 0-80 16,0 0 264-16,0-56 177 0,0 43 215 15,0-3-384-15,0 1-216 0,0-2 312 16,0-2-136-16,0-3-136 15,-4 1-16 1,-4-6-32-16,-4 3-144 16,0-8 64-16,-1-1-96 15,-2 2 81-15,2-1 87 0,-2 0-288 16,-5-2 256-16,0 2-176 16,-8-3 40-16,1 1 16 0,-9-2-96 31,-5-2 56-31,-2 0-80 15,-5 0 24-15,-8-4 56 0,1 1-104 16,-5 0 80-16,0 0 144 16,4 3-144-16,0-1 88 0,0 5-8 15,4-2-96-15,9 8 80 32,-6-4-128-32,6 7 80 15,3 0 64-15,-4-1-152 0,4 0 144 16,-4 1-144-16,4 0-8 15,-3-4 72-15,-1 4-64 0,4 0-8 16,-3 2 40-16,-6-5-32 16,1 1 40-1,1 4-48-15,-5-4 8 16,0-1-80-16,1-4 80 0,-2 0-8 16,5 1 48-16,-3-4-40 15,-1-4 0-15,4 9-8 0,-7-9 48 16,-1 0-64-1,-4 5 24-15,4 2-8 16,0 0 32-16,0 1-16 16,5 2-16-16,-5 4 0 15,0 0 8-15,0 2-8 0,8 0 0 16,-3 5-16-16,-1 2 16 0,8 0 0 31,0 3 16-31,0 1-16 16,4 2 0-16,0 0-48 0,1 1 32 15,3-1-32-15,-1 0 40 16,2 5 16-16,-1-4 40 0,-4 2-48 16,0-3 0-16,-7 1-24 31,-2-1 24-31,-7 5-72 16,1-6 24-16,-1 5-56 0,0 3-72 15,-3 3-40-15,3 0 128 16,-4 0-8-16,-4 6-16 0,0 8 0 15,1 1 104-15,-1-3 8 16,4 2-56 0,8-2 56-16,0 0 0 15,9 1-48-15,3-4 48 0,0 1 0 16,4 0-8-16,0-1 8 16,0 1-48-16,1 2 48 0,-2 1 0 15,1 1-56 1,-3 0-24-16,-1 2 80 15,0 0 0-15,-8 3-32 16,4-2 32-16,1-2 0 0,-2 7 8 16,2-2-8-16,-2-5 0 15,10 1 0-15,-1 0-8 0,0-3 16 32,1 3 16-32,-1-4-24 15,-1 4 0-15,2 0-24 16,-1 3 24-16,-4 0 0 0,4 1-8 15,-4-2 96-15,4 2-88 16,8-6 0-16,0 0 0 0,4-4-32 31,13-2 32-31,-6-1 0 16,10 0-8-16,3-1 16 0,0 1-8 16,0-5 0-16,-4 5 0 15,0-1-64-15,4 3 64 16,-8 1 0-16,8 0 0 0,-4-3 8 15,4-5 32 1,0 1-40 0,4 3-72-1,0-6-224-15,0 7-768 0,0-4-313 16,20 1-191-16,4-4-192 16,3 0-161-16</inkml:trace>
  <inkml:trace contextRef="#ctx0" brushRef="#br0" timeOffset="51038.76">4301 3714 7033 0,'0'0'1032'16,"0"0"72"-16,0 0-359 16,0 0-377-16,0 0 144 15,0-27-288-15,0 27-224 0,-9 0-96 16,-2 18 80-16,-6 7 16 15,-2 10 16-15,-9 6 40 0,0 4 144 32,0-1-40-32,0 4 56 15,0 0 88-15,4-1-104 0,5 0-72 16,-2-2-48-16,14-7-72 16,-1-6 32-16,8-7-40 15,0-2 0-15,0-7 8 0,23-7 0 16,9 2 72-1,9-11-24-15,2 0-56 16,9 0 80-16,0 0-80 0,3-7 0 16,1-3 8-16,-8 0-8 15,-8 1 64-15,-8-1-64 16,-12 4 8-16,-12 6 56 16,-1-3-56-1,-7 3-8-15,0 0 80 16,0 0-72-16,0 0 64 0,0 0-72 0,5 0-584 15,11 0-600-15,4 0-697 16,-5 0 209-16</inkml:trace>
  <inkml:trace contextRef="#ctx0" brushRef="#br0" timeOffset="51999.2">2212 3791 1632 0,'0'0'848'0,"0"0"-848"16,0 0-1384-16</inkml:trace>
  <inkml:trace contextRef="#ctx0" brushRef="#br0" timeOffset="54570.38">2411 3492 3120 0,'0'0'1601'15,"0"0"-545"-15,0 0-160 16,0 0-608-16,0 0 152 16,0 0-216-16,0 0 40 15,0 0 128-15,-51-79 72 0,38 69-104 16,5 1-47-16,-7-1 231 16,-1-3-32-1,-5 4-176-15,2 2 168 16,-1-1-104-16,-4-2-88 15,4 3 152-15,-8 0-112 0,4 1-176 16,-4 3 8-16,0 3-176 16,-4 0 80-16,4 0 0 0,0 0-24 31,4 3 104-31,-4 3-144 16,1 5 40-16,3 5 72 15,-8-4-128-15,4 10 104 0,-4 0-112 16,-3 4 8-16,-2 9 121 15,-2 6-129-15,-1 4 0 0,-1 6 112 16,-2-5-104 0,11 5 0-16,0-6-8 15,8 0 64-15,9-5-104 16,-2-1 40-16,6-4 0 0,2 3-8 16,5 3 8-16,-3 0 0 15,-1 8-8-15,4-2 80 16,-1-2-120-16,1-2 48 15,0 3 0 1,1-2 56-16,3-4-56 0,0-1 0 16,0-7 0-16,0-4-16 0,0 1 8 15,7-4 8-15,6 4-40 16,-2 0 32 0,2 0 16-16,2 2-8 15,6 1 0-15,-6 0 8 16,9-1 32-16,0-2-40 0,0 0-40 15,0-4 32-15,0-6-24 16,4-1 32-16,0 2 64 0,0-8-56 31,4 8 32-31,-1-8-40 16,5 1 0-16,5-4 24 16,-2 5 24-16,8-6-48 0,2 5 40 15,3-6-32-15,-1 2 96 16,5-5-104-16,0-1 0 0,4-3 64 15,0 0-64 1,3 0 16-16,1-7 96 16,3-2-112-16,-2-4 128 15,3 3-128-15,-1-6 0 0,5 4 24 16,-4-4-8-16,0 0-16 16,-5-6 0-16,-3-1 8 15,0 2 120-15,-8-5-128 16,-1-3 8-16,-3 4 144 15,5-7-144-15,-6 0 120 16,-3 2-64-16,0-4-64 0,-1 0 176 16,1-1-176-16,-4 4 8 15,1-4 96 1,-6 3-96-16,-3 0-8 16,0 3 56-16,-8 0-56 15,-1-2 96-15,-3 7-88 16,-3-3 0-16,-2 2 112 0,-2 0-112 15,2-4 104-15,-7-3 16 0,5-2-72 32,-6-4 112-32,5-4-168 15,4-2 0-15,-4 2 56 16,4-2-48-16,-4 2-8 0,4-1 0 16,0-3 8-16,0 5-8 15,-4 3 0-15,-5 1 0 0,2-2 72 16,-5 4-72-1,-4-3 8-15,0 3-8 16,0-2 8 0,0-2 72-16,0 1-80 0,-4-1 0 15,-5 5 8-15,2-1 40 0,-5 3-48 16,4-3 0 0,0 4 56-16,-8 2-48 15,4 0-8-15,-8 0 0 16,0 1 88-16,-4 0-88 15,-4-1 48-15,0 0-24 0,-4 1 32 0,-4 3-24 16,5-4-32-16,-1 7 0 31,-4-1 40-31,4 5-40 16,4 1 56-16,-4 5 32 0,1-5-80 16,-1 8 16-16,4 0-24 15,0 0-48-15,4 2 40 0,-4 0 16 16,0 2-8-16,0-2 0 31,0 1 72-31,-4 3-72 0,0-1 0 16,-4 4-80-16,4 0 80 15,-7 0-72-15,3 0 72 0,0 9-96 16,-4 2 120-16,8 1-24 16,-4 1 0-16,1 3 8 31,-6-1-16-31,6 1 40 0,-5 4-32 15,0 1 0-15,-4 4 48 16,1 1-96-16,-6 3 48 0,2 3 0 16,-1-1 8-16,4 1-8 15,4-1 16-15,0 1-16 16,5 1 0 0,-6-2 40-16,5 4-40 0,1-1 0 15,-1 2-8-15,0-4 16 16,4 0-8-16,-4-2 0 0,4 2 40 15,0 2-48-15,-4 0 8 0,1 1-16 32,-1 0-32-32,4-1 96 15,-4 4-32-15,8 4-16 0,0-1 0 16,4-3-88-16,0 3 88 16,5 1 0-16,3-1 0 0,-1 0 16 15,6 1-16-15,-5 2 0 31,7 1 0-31,2-4-48 0,3 0 24 16,4-6 24-16,0 0 0 16,0-3 0-16,0-1 0 0,0 4 0 15,0-3 8-15,0 2-16 16,0 5 8-16,0-4 0 31,4 3-8-31,7-6 24 0,2 6-32 16,6-4 16-16,1-2-24 15,1 0 16-15,3 4 8 0,3-5 0 16,1 4-24-16,0 0 48 16,4 4-24-16,-1 2 0 15,10 0 0 1,-1-4 40-16,-1 2-40 0,9-7-16 16,4-10-40-16,3-7 48 15,5-8 8-15,5-7 0 0,6 0 0 16,9-3-8-16,3-16 8 15,5-3 0 1,4-7 32-16,-8 3 24 16,0-2-48-16,-9-4-8 0,-3 0 48 15,-4-2-80-15,-1-4 40 16,-7-1-8-16,-4-2 8 0,4-3 0 16,-8-5 88-16,-1-1-96 31,1-4 16-31,-12 0 40 0,1 3-56 15,-6-3 0-15,-7 8-8 16,0-6 56-16,-9-2-16 0,2 0-32 16,-6-6 0-16,-6-1 40 15,-1-1-40-15,-8-6 0 32,0 5-8-32,0-5 24 0,0 8-8 15,-8 1-8-15,-1 4 0 16,-6 8-24-16,2 2 24 0,-2 7 0 15,-2 6 0-15,2 1 48 0,-2 3-32 16,2-2-16 0,-5 5 0-1,-4-4-72-15,-3 4 72 0,-10-3 0 16,5-1-16-16,-4 0 64 16,-7 1-56-16,-1 2 8 0,-4 1-8 15,-4 2-80-15,0 5 88 16,-4-1-8-1,-4 6 8-15,5 4-16 16,-9-1 8-16,5 10 8 0,-6 0-80 16,5 0 72-16,1 0 8 15,-5 16-8-15,4 3 0 0,0 6-48 16,5 1 56-16,-1 5 0 31,4 1 8-31,4 0 16 0,12-1-24 16,1 5-64-16,3-2 64 15,8 2-128-15,4 2-200 0,8 3-504 16,4 4-384-16,8 24-593 16,0-8-1199-16,0-8-2546 0</inkml:trace>
  <inkml:trace contextRef="#ctx0" brushRef="#br0" timeOffset="55651.37">2766 4384 328 0,'0'0'6233'0,"0"0"-4913"0,0 0-936 16,0 0-376-1,0 0 56-15,0 0-56 16,0 4 72-16,4 11-64 15,3 4 224-15,2 10 657 0,3 9-185 16,0 7-304-16,8 5-128 16,0 8-16-16,4 5 136 0,4 13-88 31,4 20-24-31,7 27 16 16,1 36 8-16,4 16-104 0,-4 2 32 15,-5-11-160-15,1-15 80 16,-8 2-8-16,8 3-136 15,-8-1 96-15,0 7-104 0,-4 1 72 32,0 2 32-32,0 9 49 0,-1-2 95 15,5-4-136-15,0-3-120 16,4-6 144-16,0 3-136 16,0-1-8-16,5-9 128 0,-2-4-112 15,1-9 56-15,0 0-72 16,3 1 0-1,6-7-8-15,-6-6 8 16,2-12 0-16,-6-23-8 16,-7-17 16-16,-12-14-8 15,4-3 0 1,0 12 0-16,0 12 16 0,8 10-16 16,-8 0 0-16,4-3 0 15,-1 6 24-15,-3-6 0 0,8 0-24 16,-4 0-8-16,0-4 8 15,0-5 0-15,0-4-48 16,0-3 40-16,0-3 16 0,-5 2 64 0,6-1-72 31,-9-1 8-31,3-3-16 16,2-1-64-16,-10-3-48 0,9 4-256 16,-4-4-8-16,0 1-121 15,-4 0-391-15,-4-10-360 16,4 7-144-16,-8-18 87 0,-4-14-1111 0</inkml:trace>
  <inkml:trace contextRef="#ctx0" brushRef="#br0" timeOffset="55998.36">4257 11344 10986 0,'0'0'1560'0,"0"0"-520"16,0 0-856-16,0 0-112 16,0 0-72-16,0 0-128 0,-36 28 112 15,52-18-136-15,7-3 80 16,18-4 72 0,15-3-160-16,11-3-144 15,9-22-872-15,0-11-784 16,-5 1 135-16,-15 3-295 15,-16 14 1128-15,-16 5 992 16,-20 13 312-16,-4 3 1320 0,0 22 8 16,-16 3-87-16,-8 8-361 15,4 9-392-15,-4-2-168 0,5 5-344 32,2 0-280-32,13 15-8 15,-3-9-1184-15,3-15-2041 16</inkml:trace>
  <inkml:trace contextRef="#ctx0" brushRef="#br0" timeOffset="56631.46">4636 11783 4480 0,'0'0'1089'0,"0"0"-697"16,0 0-96-16,0 0-96 0,0 0 432 15,0 0 768-15,0 0 361 32,-17-61-545-32,17 58-96 15,-3 3-504-15,-1 0-56 0,-4 0-127 16,-8 13-233-16,-9 15-16 15,-6 13-184-15,-1 13 8 0,0 9 168 16,8 8-160-16,4 1 72 16,8 5-24-1,12-4-56-15,0-6 16 16,9-10-24-16,19-12-40 0,7-14 24 16,9-9-384-16,16-9-145 15,31-13-367-15,-11-10-1112 0,-12-15-1025 16</inkml:trace>
  <inkml:trace contextRef="#ctx0" brushRef="#br0" timeOffset="56918.79">4974 12204 3064 0,'0'0'7378'0,"0"0"-5586"16,0 0-1048-16,0 0-200 15,-131 29 33-15,115-7 39 16,-1 3 32-16,6 0-344 15,7 5-232-15,4 1-32 0,0-2-32 16,28-7 56-16,8-3-64 0,8-12-320 16,7-7 312-16,1-4-408 31,-8-18-32-31,-8-7-56 16,-16-3 175-16,-16-5 273 0,-4 2 56 15,-20 1 0-15,-12-5 40 16,-4 10-40-16,4 1 0 0,4 12-8 15,24 0-32-15,4 6-856 16,0 4-3489 0</inkml:trace>
  <inkml:trace contextRef="#ctx0" brushRef="#br0" timeOffset="57395.73">5321 12312 10666 0,'0'0'1904'0,"0"0"-1064"16,0 0 353-16,-116-39-761 0,97 9 216 15,2-9-264-15,17-8-280 0,0-8-104 32,17 1-96-32,18 4-128 15,5 6 16-15,1 15 80 0,-2 17-224 16,5 12-208-16,-8 9 160 15,-4 26 320-15,0 9 80 0,-9 13-48 16,-7-3 48-16,-4 1 0 31,-7-8-8-31,-5-11 0 16,0-15 8-16,0-12 0 0,0-5 176 16,0-4 488-16,0-20 88 15,0-18-752-15,0-21-536 0,0-15 360 16,4-9-8-16,19 1 40 31,1 9-32-31,0 15 128 0,0 17 48 16,0 22 0-16,0 17-128 0,0 2 112 15,0 32-96-15,4 15 104 16,-4 11 0-16,-5 11 0 0,5-2-169 16,-3-1-743-1,3-11-1104-15,-5-21-25 16,-6-21-3640-1</inkml:trace>
  <inkml:trace contextRef="#ctx0" brushRef="#br0" timeOffset="57579.57">6063 11376 3808 0,'0'0'9826'0,"0"0"-7865"15,0 0-1177 1,0 0-744-16,0 0-40 15,0 0-128-15,0 0 120 16,0 181-16-16,15-38 8 0,6 12 16 16,-6-21-120-16,-2-43-520 15,-10-42-841-15,-3-28-607 0,4-4-593 16,-4-14-2136-16</inkml:trace>
  <inkml:trace contextRef="#ctx0" brushRef="#br0" timeOffset="57731.7">6015 11855 7241 0,'0'0'2617'0,"0"0"-841"0,0 0-760 0,0 0-928 16,0 0-88-16,0 0-112 15,0 0-16-15,119-92-864 16,-39 39-864-16,-8 5-513 16,-16 7-2344-1</inkml:trace>
  <inkml:trace contextRef="#ctx0" brushRef="#br0" timeOffset="58063.86">6445 11509 72 0,'0'0'2064'0,"0"0"625"0,0 0-401 15,0 0 81 1,0 0-345-16,0 0-992 0,-40-12-648 16,12 34 200-1,0 6 33-15,9 4 63 16,-1 3-168-16,7 3-296 16,9 3-80-16,4 3-64 0,0-2-8 15,9-7-24-15,14-6-40 16,1-11-336-16,8-7 32 0,0-11-152 31,4-11 184-31,0-20-281 16,-4-7-479-16,-9-10 376 0,-6 4 416 15,-6 3 240-15,-6 8 192 16,-5 18 240-16,0 2 448 16,4 10 57-16,-4 3-401 0,0 0-224 31,0 3-312-31,4 22-136 15,0 11 128-15,4 15 16 0,-1 8 0 16,6 8-8-16,-2 3-16 0,2-7-592 16,2-13-641-16,6-14-1367 15,-10-23-2241-15</inkml:trace>
  <inkml:trace contextRef="#ctx0" brushRef="#br0" timeOffset="58239.31">6892 11313 13658 0,'0'0'1721'0,"0"0"-665"15,0 0-832-15,0 0-224 16,0 0-304-16,0 0-400 0,0 0 344 16,11 142-600-16,17-68-1817 15,-7-8-1952-15</inkml:trace>
  <inkml:trace contextRef="#ctx0" brushRef="#br0" timeOffset="59195.31">7083 11636 12066 0,'0'0'2385'0,"0"0"-1449"0,0 0-432 15,0 0-304-15,0 0-192 16,0 0-8-16,0 0-576 0,0 0-80 16,40-107 336-16,-12 107-401 15,-1 0 113 1,-3 9 96-16,1 20-72 16,-5 15 304-16,-9 4 16 0,-3 8-24 15,-3-4 224-15,-1-8 8 16,-4-9 56-1,0-13 8-15,0-13 8 16,0-9 600-16,0 0 600 0,0-31-216 16,0-21-1000-16,0-10-248 15,0-8 248-15,7 0 16 0,5 9-16 16,4 15 56-16,-4 12 0 16,-4 19-40-16,4 12-16 15,0 3-232 1,4 13 160-16,-4 15 8 15,4 10 64-15,0 4 8 0,-4-1-8 16,0-3 8-16,-4-7-16 16,4-11-80-16,0-8-144 15,-5-8-32-15,10-4-88 0,3-13 328 32,7-15-32-32,-7-10-152 15,8-7-104-15,-4-2 216 0,-4-2 24 16,0 5 64-16,-7 6 16 15,-10 9 336-15,-3 10 128 0,0 4 80 16,0 8 216-16,0 7-111 16,0 0-201-1,-3 0-456 1,-10 13-48-16,-2 6-24 0,2 10-8 0,5 1-80 16,4 2 160-16,4 2-96 15,0-10-32-15,16-2-200 16,12-6-41-16,0-13 241 15,4-3-192-15,12-3 16 16,-1-25-344-16,10-11-760 16,-1-5-16-16,-1-7 311 0,-11-4 201 15,-8 6 416-15,-13 4 496 16,-6 6 256-16,-13 7 768 16,0 14 417-1,-9 2 319-15,-14 10-432 16,-5 6-408-16,0 0 65 15,0 0-497-15,4 12-320 16,9 11-160-16,6-1-8 0,5 10-72 16,4 0 72-16,4-1-328 0,12 5 128 31,12-8-224-31,0 0-65 16,4 1 169-16,-4-8-16 15,-5 6 152-15,-2-5 112 0,-1 0-16 16,-12 7 88-16,-1-1 0 15,-7 7-16-15,0 4-160 0,-7 2-728 16,-33 12-464 0,3-8-225-16,-2-11-2816 15</inkml:trace>
  <inkml:trace contextRef="#ctx0" brushRef="#br0" timeOffset="59494.96">5102 13109 11898 0,'0'0'2000'0,"0"0"-815"16,0 0-1185 0,0 0-264-16,0 0-136 15,127-57 400-15,92-35 632 16,48-25-360-16,29-14-176 0,-10 1 64 15,-30 16-152-15,-13 12 112 16,-24 14-120-16,-23 11 72 0,-44 19-168 31,-49 21 96-31,-40 11-456 16,-19 11-48-16,-11 1-225 16,-10 9-95-16,-19 5-608 0,-48 25-424 15,-31 16 431-15,-18 7-3288 0</inkml:trace>
  <inkml:trace contextRef="#ctx0" brushRef="#br0" timeOffset="59666.91">5824 12988 11858 0,'0'0'3169'0,"0"0"-3169"16,0 0-104-16,0 0-80 16,226-44 184-16,-42-32 136 15,19-17-88-15,-3-2 24 16,-29 16-24-1,-55 28-48-15,-29 10-1113 0,5-10-1111 16,-32 10-817-16,-12 4-5192 0</inkml:trace>
  <inkml:trace contextRef="#ctx0" brushRef="#br0" timeOffset="60992.99">2511 4584 4745 0,'0'0'592'15,"0"0"-592"-15,0 0-1353 0</inkml:trace>
  <inkml:trace contextRef="#ctx0" brushRef="#br0" timeOffset="61212.11">2590 4403 1536 0,'0'0'0'0</inkml:trace>
  <inkml:trace contextRef="#ctx0" brushRef="#br0" timeOffset="61449.35">2590 4403 4480 0,'-32'51'937'0,"49"-63"-937"0,7-5-1481 16</inkml:trace>
  <inkml:trace contextRef="#ctx0" brushRef="#br0" timeOffset="61659.8">2638 4435 4112 0,'0'0'785'0,"0"0"-577"16,0 0-208-16,0 0-344 15,0 0-225-15,0 0 441 0,0 0-896 16,0 0-2015-16</inkml:trace>
  <inkml:trace contextRef="#ctx0" brushRef="#br0" timeOffset="65934.59">9080 5286 4536 0,'0'0'1433'0,"0"0"-985"0,0 0-288 15,0 0-152-15,-20-12 136 16,16 12-136-16,4 0 64 15,-4 0 104-15,4 0-64 0,0 0 32 16,0 0-144 0,0 9-1080-16,0-3-2249 15</inkml:trace>
  <inkml:trace contextRef="#ctx0" brushRef="#br0" timeOffset="70247.75">2882 4417 2968 0,'0'0'600'0,"0"0"-472"31,0 0-128-31,0 0-1264 0,-8 0-784 16</inkml:trace>
  <inkml:trace contextRef="#ctx0" brushRef="#br0" timeOffset="70553.1">2882 4422 3576 0,'0'0'808'15,"0"0"-503"-15,0 0-305 16,0 0-185-16,0 0-1551 0,-21 0-744 0</inkml:trace>
  <inkml:trace contextRef="#ctx0" brushRef="#br0" timeOffset="70742.87">2882 4422 4336 0,'-21'-22'705'0,"-3"22"-393"16,9 0-152-16,3 0-104 0,4 0 120 16,8 0-88-16,0-3-88 15,16-13-472-15,12 3-993 0,0 1-2430 0</inkml:trace>
  <inkml:trace contextRef="#ctx0" brushRef="#br0" timeOffset="70917.8">2906 4381 2816 0,'0'0'664'0,"0"0"-360"15,0 0-72-15,0 0 32 0,0 0-24 0,0 0-240 16,0 0-944-16,-13 0 248 16</inkml:trace>
  <inkml:trace contextRef="#ctx0" brushRef="#br0" timeOffset="71101.73">2906 4381 2664 0,'24'-19'832'0,"-33"19"-240"32,-2 0-336-32,-2 0 145 15,5 0 39-15,1 0-24 0,7 0-56 16,0 0-360-16,0 0-512 16,20 0-216-16,-1 0 255 0</inkml:trace>
  <inkml:trace contextRef="#ctx0" brushRef="#br0" timeOffset="71300.62">2874 4429 1672 0,'0'0'1864'0,"0"0"-1200"15,0 0-63 1,0 0-217-16,0 0-168 0,-88 3 216 15,84-3 168-15,4 3-464 16,0-3-136-16,16 0-1272 0,8 0 511 0</inkml:trace>
  <inkml:trace contextRef="#ctx0" brushRef="#br0" timeOffset="71498.39">2874 4429 3744 0,'-24'6'864'15,"7"-6"-335"-15,2 0 23 16,2 0-344-16,10-3-144 0,3 0-64 16,8-6-64-16,19 2-640 31,1-3-401-31</inkml:trace>
  <inkml:trace contextRef="#ctx0" brushRef="#br0" timeOffset="71702.45">2941 4403 1744 0,'0'0'1064'0,"0"0"-544"0,0 0-304 0,0 0-144 32,0 0 40-32,0 0-112 15,0 0-656-15,0 0-72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4:57:55.822"/>
    </inkml:context>
    <inkml:brush xml:id="br0">
      <inkml:brushProperty name="width" value="0.05292" units="cm"/>
      <inkml:brushProperty name="height" value="0.05292" units="cm"/>
      <inkml:brushProperty name="color" value="#FF0000"/>
    </inkml:brush>
  </inkml:definitions>
  <inkml:trace contextRef="#ctx0" brushRef="#br0">3686 14040 6409 0,'0'0'936'32,"0"0"-112"-32,0 0-216 0,0 0-120 15,0 0 65-15,0 0 159 16,-83-86 288-16,63 73-200 15,-4 3-304-15,-4 5-152 0,-4-2-176 16,-4 7-160-16,-7 0-8 16,-5 0-48-1,-4 16 48-15,-8 7 16 0,5 5 0 16,-5 4 96-16,-8 12 104 16,0 3-216-16,-3 10 224 15,-2 6-224-15,2 5 56 0,-1-8 81 16,13-3-129-1,10 0 112-15,6-9-40 16,6 3-80-16,10 3 72 0,-1-1-72 16,8 11 0-16,8 3-8 15,0 9 16-15,8 1-8 16,4 8 0-16,0 1 0 0,0 2-32 31,20 21 32-31,8 17 0 0,12 21 24 16,-1-17 24-16,-3-22-48 15,-3-35 0-15,-6-16 8 16,10 6-56-16,2 8 48 0,5 4 0 16,4-2-64-16,4 1 120 31,-1 2-56-31,1-4 0 0,4 2 8 16,4-1 24-16,4-9-32 15,-1-11 0-15,5-5-80 16,0-7 64-16,4-12 16 0,3-4-48 15,5-8 48-15,0-5 88 16,8-10-88 0,4 2 0-16,3-4 96 15,1 0-88-15,7 0-8 0,17 0 0 16,23-4 0-16,20-8 80 16,1-7-80-16,-28 4 0 0,-32-5-8 15,-37 1 16 1,1-3 32-16,12-4-32 15,15-15-8-15,9-3 8 16,-4-6 0-16,-4-5 0 0,-5-2-8 16,-8-3 48-1,-3 3-16-15,-3-7 8 0,-10-3-32 0,-3-2 32 32,-8-5-40-32,-5-5 8 15,-7-7 40-15,0-15 0 0,-4-20-24 16,-4-18-24-16,-4 8 8 15,-17 26 32-15,2 33-40 0,-6 8 0 16,-2-25-8-16,-1-28 16 31,-1-4-8-31,-7 13 8 16,0 16 0-16,-4 26 56 0,-20-12-64 16,-4 0 0-16,-11 4 48 15,-5 8-32-15,-8 6 16 0,-4 2-32 16,-11 5 0-16,-6-1-8 31,2 6 16-31,-4 7 136 16,-5 5 144-16,3 8-136 0,-2 6 64 0,-1 3-104 15,1 6-64-15,-5 0 104 16,8 7-152-16,-3-3 48 0,3 2 32 16,0 0-24-1,0 7 40-15,1-2-96 16,-1 2 0-16,-4 0-8 15,-4 0 8-15,1 0 0 0,-5 9-48 16,0 1 96-16,0 2-24 16,-4 5-24-16,9-2-16 0,-8 7 8 31,-13 7 8-31,8 2-16 16,-3 1 16-16,-6 1 0 0,18-2 16 15,-13 4-16-15,12-4-96 16,13 1 96-16,15 0-440 0,16 0-792 15,1 22-625-15,18-6-1335 32,-3-11-2506-32</inkml:trace>
  <inkml:trace contextRef="#ctx0" brushRef="#br0" timeOffset="5162.26">7816 6188 5961 0,'0'0'1072'16,"0"0"-656"-16,0 0-312 15,0 0 72-15,0 0 288 0,0 0 48 16,-43-48 112-16,27 36-55 16,0 2-305-16,-1 1 24 0,2-1-112 15,-9 7-120-15,0 3 200 32,-12 0-256-32,-4 0 16 0,-16 0 16 15,-3 15-32-15,-9 2 0 16,-8 5 48-16,-3-1-48 0,3 2 104 15,0-1-48-15,4 4 56 16,8-1-40-16,4 0-72 31,4 4 144-31,9 0-144 0,3 3 0 16,0 2-40-16,5 4 56 16,2 1-16-16,-6 5 0 0,-1 4-8 15,0 5 0-15,-8 8-32 16,5 6 40-16,-6 2 0 15,1 7 0 1,9 1 0-16,3-1 0 0,5-3 8 16,2 0-80-16,6-6 72 15,3-4 0-15,0 4-8 0,3 0 8 16,10-1 0-16,-1 5 0 16,7-5-56-1,5 1 48-15,0-7 8 16,5 1-56-16,14-8 8 15,2 4 56-15,7-9-8 0,0 0 0 16,7-4-8-16,5-3 8 0,8 0-8 16,3 1 8-16,9-4-16 31,0 3 0-31,5 1 16 0,-7-5 0 16,7-5 48-16,-1 4-104 15,-1-4 48-15,5-4 8 0,3-3 16 16,6-3-8-16,3-3-8 15,3-3 72-15,5 0-64 32,-1-7-16-32,1 1 16 0,-4-1-8 15,-1 1 72-15,1 0-72 16,4 0 0-16,-4-5 0 0,4 2 8 16,-4-1 8-16,-2-2-8 15,6-4-8-15,0-4 48 31,0-14-40-31,4-12 16 0,7-4 24 16,0-8-40-16,17-5 16 0,-8 9-24 16,-1-1 0-16,-2 5 8 0,-18-1 0 15,9-3 40-15,-5 0 24 16,1-1-56 0,-8 1 32-1,-1 4-48-15,-3-1 0 0,0-3-8 16,-4-1 8-1,0 1 32-15,-5-7-24 16,-7 2 0-16,0-3 88 0,-5 3-96 16,-7-1 0-16,-4-2 32 15,0-1-32-15,-8 2 120 16,-4 2-48-16,-9-5-64 0,6 3 184 31,-10-6-96-31,1 4-16 0,-7-10 32 16,-2-1-112-16,-2-2 96 15,-6-10-80-15,-7-6 32 16,0-1 72-16,0-2-120 0,-7 6 0 31,-10 0 232-31,-7 10-224 16,-8 2 144-16,0 4-80 0,-7-1-8 16,-13 5 56-16,-4 2-120 15,-12 4 0-15,-12 2-8 16,-31-3-32-16,-33 1 32 0,-19-3 8 15,12 4-16-15,31 12 8 16,32 11 16-16,21 7-8 0,-25 2 56 0,-4-3-48 16,-11 7 56-16,-5 7-64 15,16 3 0 1,-7 0 16 0,3 0 40-16,8 0-56 0,9 0 0 15,3 10-32-15,0-1-16 16,5 11 48-16,-2-2 0 15,2 10-40-15,-1 1 40 0,1 6-8 16,2 0-96 0,10 6-256-16,11-2-376 0,12 2-448 15,8 16-528-15,4-5 239 16,13-15-1415-16</inkml:trace>
  <inkml:trace contextRef="#ctx0" brushRef="#br0" timeOffset="18897.05">9630 8617 3080 0,'0'0'888'16,"0"0"-520"-16,0 0-272 15,0 0-32-15,0 0 321 0,0 0 295 16,0 0-112-16,0 0-200 31,0 0-208-31,0 0-8 0,0 0-152 16,0 0 16-16,0 0-16 15,0 3-120-15,0 9-56 0,0 14 72 16,0 9 104-16,0 10-8 31,-4-1 0-31,0 3 8 16,4-2 0-16,0-7 0 0,0-13 56 15,0-2-56-15,0-14 0 16,0-2 88-16,-4-5 168 0,4-2 912 0,0 0 200 16,-7 0-215-16,2-9-593 15,-7-16-560 1,5-10-568-16,-1-19 280 16,3-7-224-16,5-9 200 15,0 4 71-15,0 9 113 16,9 13 128-16,6 15-8 0,2 12-120 0,2 12 112 15,1 5-120 1,4 15 40 0,4 21 32-16,0 10-32 15,-5 15 88-15,-2 6 8 0,-1-1-32 16,-8-2-24-16,0-10 56 0,-12-9 0 16,4-11 0-16,-4-9 56 15,0-15-56-15,0-3 136 31,0-7 697-31,-9 0 599 0,-6-17-1112 16,-2-24-320-16,10-31-856 16,7-43 208-16,0 5-17 0,0 14 193 15,16 22 288-15,-8 46 184 16,0 6 0-16,-1 10 0 31,2 12-88-31,6 9-8 0,6 19 88 16,-1 14 8-16,3 12-16 15,-3 3 16-15,4 3 0 0,1-3 0 0,-2-12 0 16,17-20-272 0,-8-12-872-16,-4-13-1681 0</inkml:trace>
  <inkml:trace contextRef="#ctx0" brushRef="#br0" timeOffset="19480.81">10137 8366 5617 0,'0'0'1584'0,"0"0"-1080"16,0 0-304-16,0 0-200 0,0 0 0 15,-96 120 176-15,87-75-72 16,9-1 72-16,0 1-96 0,0-4-32 16,0 1 32-16,13-5-80 31,-5-5 8-31,8-10 80 0,-8-2-80 15,3-14-8-15,-2-6 72 16,-1 0-64-16,-1-6 192 0,1-23-128 16,-3-9-72-16,3-1 0 15,-8 2 0-15,0 5 72 32,0 13 72-32,0 9 73 0,0 10-113 15,0 0-104-15,0 13-144 16,0 15 136-16,0 7 8 0,4 10 0 15,3-6 0-15,1-5 8 0,5-12-48 16,2-9 48 0,9-13-8-1,0 0 120-15,8-25-120 0,0-19-104 16,0-14-465-16,0-9-263 16,-12 1-168-16,-9-2 336 0,-11 22 664 15,0 7 144-15,0 14 560 16,-7 14 104-1,-1 11-520-15,-8 0-272 16,8 24-16-16,-8 7-128 0,8 4 128 16,4 6 160-16,4-2-160 15,0-1 48-15,12-10-40 16,8-3-8-16,4-5 104 0,8-10-104 31,0-8 0-31,7-2 128 0,6-2-128 16,22-30 0-16,-11 0-320 15,-9 0-944-15</inkml:trace>
  <inkml:trace contextRef="#ctx0" brushRef="#br0" timeOffset="20541.84">11042 6079 6065 0,'0'0'1032'0,"0"0"-400"0,0 0-304 16,0 0 48 0,0 0-376-16,0 0 0 15,0 0 96-15,-32 124 8 0,28-57 328 16,-5 9-119-16,2 3-233 15,7 4 56-15,-4-6-128 16,0-1 0-16,4-9-8 0,0-10-32 31,0-13-144-31,0-15-473 16,0-29-335-16,0 0-224 0,0-13-8 16</inkml:trace>
  <inkml:trace contextRef="#ctx0" brushRef="#br0" timeOffset="20843.45">10934 6565 4280 0,'0'0'1337'16,"0"0"-513"-16,0 0-376 0,0 0-288 16,0 0-152-16,52-79-8 15,-13 57 8-15,10-10-8 16,-2 0-72-16,-3-5-240 0,-4-2-320 16,-8 2 88-16,-8-4 208 31,-13 5 336-31,-11 0 304 0,0 12 512 15,0 2 120-15,0 10-104 16,-11 7 360-16,7 5-527 0,-4 7-577 16,-4 25-88-16,0 16 280 0,4 12-48 15,-4 6 8 1,12 10-136 0,0-6-96-16,0-3 112 15,4-7-112-15,12-5-16 0,8-14-128 16,3-6-840-16,29-23 135 15,-4-9-103-15,-8-3-3217 0</inkml:trace>
  <inkml:trace contextRef="#ctx0" brushRef="#br0" timeOffset="21260.66">11607 6267 6001 0,'0'0'840'31,"0"0"-744"-31,0 0-48 16,0 120-40-16,-8-79-8 0,8-8 64 16,0-11-64-16,-3-9 16 15,3-9 384-15,-8-4 656 0,-5 0 57 16,2-11-649-16,-1-21-328 31,3-14-136-31,9-34-248 16,4-5-344-16,20-11-137 0,12 0 201 15,-4 23 120-15,5 7 296 16,-6 18 88-16,-3 26-24 0,-8 22 48 0,-4 0-80 16,-4 31 80-1,-8 17-8 1,-4 6 8-16,0 6 120 16,-20 1-32-16,-16 2 80 0,-4-9-32 15,-3 0-128-15,-26 4 48 16,14-14-56-16,3-9-968 0</inkml:trace>
  <inkml:trace contextRef="#ctx0" brushRef="#br0" timeOffset="28021.92">8790 8335 4600 0,'0'0'1513'15,"0"0"-1009"-15,-13-17-360 0,9 11 384 16,0-3-192 0,1 2 136-16,3 1 200 15,0-1-344 1,0 7 217-16,0-3-249 16,0 3-296-16,0 0 0 15,0 0-224-15,0 0-96 0,0 16 215 16,0 6 9-16,3 7 96 15,5 6 40-15,5 3-32 0,-6 7 16 16,1-4-24-16,4 0 0 31,0 1 40-31,-4-5-40 16,8-5 8-16,-4 0-8 0,-1-7 8 16,2-6-24-16,-1-3 16 15,-5-6 0-15,10-5-8 0,7 0-40 16,8-5 0-16,7-7 48 15,21-22 0-15,11-19 64 16,10-12 33-16,10-9-97 0,9-8 176 0,4-2-168 16,-1 3 72-1,-11 3-72 1,-4 9-8-16,-16 7 56 0,-8 9-40 16,-17 7-16-16,-11 9 32 15,-8 11 16-15,-12 4-16 16,-12 11-16-16,0 2-16 15,-4 4 176-15,0 0-120 16,0 0 64-16,0 0-120 16,0 0-56-16,7 0-664 15,6 7-1073-15,-2-1 321 0</inkml:trace>
  <inkml:trace contextRef="#ctx0" brushRef="#br0" timeOffset="31402.93">11651 14093 960 0,'0'0'760'16,"0"0"-240"-16,0 0-32 16,0 0 16-16,-12-29-136 0,8 24 224 31,0-4 217-31,4 2-369 15,-4-3 32-15,1 7-56 0,-1-4-24 16,0 5-24-16,4-1-208 16,-4 3 72-16,-1-4 80 15,1 1-128-15,-3 3-80 0,-5-3-24 32,-1-1-72-32,-2 1 88 15,-5-3 168-15,-1 6-120 0,-2-6 168 16,-5 6-304-16,-4-3 128 15,-4 3 329-15,-4 0-393 16,-3 0 56-16,-9 0-128 0,-8 0 8 16,0 3 56-1,0 9-64-15,-11 1 0 16,-2 3 80-16,-2-3-72 0,-1 3 120 16,-3 0-32-16,-1-3 88 15,5 4 48-15,6-3-24 16,5 1 48-16,8 2-120 15,5 2-128-15,3-4 128 16,8 1-136-16,1 4 8 16,6-1 16-16,1-1-16 0,4 5-8 15,9 0 0-15,-5 2 56 16,0 0-64-16,0 4 8 16,4 2-32-1,0 4-32-15,0-4 64 16,4 8 0-16,0-4 0 0,0 6 8 15,5 0 48-15,2 5-56 16,-2 4 0-16,3 4 80 16,8 3-72-16,0 4 56 0,0 1-64 31,4-3 72-31,15 0-136 16,9-5 64-16,8 0 0 15,12-6 40-15,0-1-40 0,3 0 0 16,13-2 0-16,5-4 48 15,10 1-56-15,33-7 8 0,23-3 0 16,40-7 112 0,5-5-112-16,-8-8 104 15,-13-7-8-15,-15-5-88 16,3 0 32-16,0-3-40 0,0-8 0 16,-3-9 64-16,4-1-16 15,7-8-32-15,4-6-16 16,5-7 56-16,3-5-32 15,1-2-24 1,3-1 144-16,5 6 8 0,-12-1-144 16,-9 1 104-16,-16 2-112 0,-23 8 80 15,-28-1-128-15,-17 6 48 16,-11-3 0 0,12-2 96-16,3-11-96 15,5-2 0-15,-16 2 64 16,-12-3-56-16,-12 4 40 15,-8 0-48-15,-8-1 0 0,-13-6 104 16,-3 0-96-16,-8-6 104 0,0 3-112 31,-8-3 8-31,-16 4 240 16,-8 2-176-16,1-4 128 16,-13 4-32-16,-4 4-160 0,-8-7 32 15,-8 3-40-15,-7-3 16 16,-9-4-32-16,1 9 16 0,-13-3 0 15,-20 11-8 1,-24 4 16 0,-31 8-8-16,-16 12 0 0,7 12-8 15,9 5-64-15,3 12 56 0,-7 13 16 16,-8 10 0-16,-4 6 56 16,-1 4-56-16,16 2 0 15,13 1 8-15,32-10-48 16,23-10 40-16,32-5 0 15,16-7 0-15,0 6-64 16,4-5-40-16,9 4-456 0,18-4-584 16,21 4-680-16,0-5-361 15,9-4-943-15</inkml:trace>
  <inkml:trace contextRef="#ctx0" brushRef="#br0" timeOffset="39262.69">15813 6343 4705 0,'-8'0'968'15,"0"0"-496"-15,0 0 88 0,-4-2-376 16,0-5-80-16,0 4 608 15,-4-4-40-15,-3 1-240 0,2 3-160 32,-2-1-168-32,-5 4 64 15,0 0-168-15,-8 0 9 16,0 0 135-16,-8 4-144 0,0 5 0 16,-7 8 176-16,-2-5-152 15,-7 5 160-15,-4 0-104 0,-7 3 72 16,-4 1 72-1,-10 5-160 1,1 3-64-16,-3-4 0 16,3 8 48-16,5 4-8 0,3 2-40 0,0 5 0 15,1 10-56-15,-1 2 56 16,0 8 0-16,5 7 0 16,2 1 16-16,10 4-24 15,7 1 8 1,8-1 0-16,8-6-24 0,4 0 24 15,8-4 0-15,8 4-8 0,0-3 24 16,12 3-96-16,0-4 80 16,0 1-40-1,0-3 32-15,12-2 8 16,12-1 0-16,0-3 0 16,16-5-32-16,4 2-32 15,12-8 64-15,3 1 0 0,5 3-8 16,4 3 80-16,-1 0-64 15,6 3-8 1,2-4 48-16,5 2 8 31,4-8-56-31,8-2 8 16,-1-7 128-16,9-10-128 0,-5 1 64 16,5-7 40-16,0-3-112 31,-1-7 176-31,9-2-120 0,-4-3 0 15,27-4 80-15,20-3-128 16,25-3 144-16,7-9 72 16,-11-8-160-16,-9-8 104 0,-23-8-168 0,-1-5 8 15,-27-1 184-15,-24 11-192 16,-21-1 64-16,-3 3-64 0,12-9 16 16,12-6 56-16,7-7-72 15,5 1 0-15,-12-1 64 16,3-3-48-16,-7 1 88 0,-5 2-32 15,-6-4-64-15,-10 4 48 16,-3 0-56-16,0 0 0 16,0 5 24-16,-4-6 24 15,-5 5-32-15,1-1-16 16,-9 1 56-16,-2 1-40 16,-5 3-16-16,-4-3 0 0,-8 5 32 15,0-2 24-15,-9-2-8 0,-3-2-48 31,-7-2 8-31,-5-1 56 16,0-4-56-16,0-4 56 16,-21-2 16-16,-10 0-80 0,-5 1 176 15,-12 0-160-15,-5 6 72 16,-2-2-96-16,-4 5 56 0,-10 2 16 47,2 7-48-47,-5 3 40 15,0 7-32-15,-3-1-24 16,-2 6 0-16,-22-3 16 0,-25 10-16 16,9 4 0-16,8 2-16 15,6 6 96-15,2 5-80 0,-36-2 0 16,-41 4-24-16,-3 0-56 0,11 6 48 16,40 1-40-16,49-1 64 15,19-3-144-15,12 3 152 0,0-2-112 16,-3 2-208-16,-9 8 184 15,-4-2-344-15,5 7-192 16,-5 6-392-16,-24 16-145 16,20-2 113-16,13-8-1024 15</inkml:trace>
  <inkml:trace contextRef="#ctx0" brushRef="#br0" timeOffset="41224.4">19417 14021 1776 0,'0'0'2088'16,"0"0"-1255"-1,0 0-273-15,0 0-144 16,0 0-128-16,0 0 216 15,0 0-120-15,-20-17-16 0,12 14 0 16,4 1-184-16,-5-2 64 0,2 1-184 16,-5 0-16-16,0 3 136 31,-8 0-136-31,-12 0-32 0,-4 0 80 16,-8 0-88-16,-16 19 64 15,-7 0-72-15,-13 4 0 0,-4-2 24 16,-4 1 96-16,-4 1 256 15,6-2-23-15,-6 2-17 32,-1 0 256-32,10-1-224 0,-1 6-136 15,4 4 72-15,9 3-136 16,3 3-24-16,5 7-32 0,7 6-112 16,4 5 160-16,8 5-56 15,4 8-104-15,8 4 184 31,0 4-176-31,8-1 40 0,12-3-48 16,8-1 48-16,4 3 8 16,4-3-56-16,20 1 0 0,8 7 104 15,8 5-88-15,0 1 24 0,11 2 88 16,5 2-128 0,12-4 128-1,12-1-128-15,32 13 16 16,27 17 96-16,33 15-96 15,11 3 32-15,-4-5-48 16,-12-18 8-16,-11-20-16 0,-5-15 8 16,-7-11-8-16,-32-16 0 15,-24-20-192-15,-21-9 72 16,-7-9 72-16,15-3-232 0,5-7 272 31,12 0-72-31,-8 0 88 16,-9-23-80-16,2-5 160 0,-10-8 184 15,1-5-56-15,-5-3-200 16,2-6 248-16,-1-8-136 0,-1-5-112 16,1-8 240-16,4-1-248 15,-1 2 272-15,-7 0-208 16,-4 4-56-16,-4 5 80 0,-12 6-88 16,-9-1 0-16,-3-8 80 31,-11-2-72-31,-10-14 48 0,-7-9-56 15,0-19 8-15,-12 10 56 16,-15-4-64-16,-6 3 0 16,-3 16 48-16,-7-11-40 0,-1 8 32 15,-8 7 161 1,-7 9 55-16,-1 7-16 16,-13 6-168-16,-2 6-24 0,-9 3 32 15,-7 1-64-15,-25 1-16 16,-27-1 0-16,-36 2-40 15,-9 4-16-15,-4 13 24 0,5 8 32 16,12 8 0 0,4 3 32-16,11-2-32 15,17 6 0-15,31 1 0 0,28 1-48 16,24 3 40-16,21-2 0 16,-1 2-144-16,3 0-449 15,5 0-367-15,9 0-392 0,-1 5-496 31,4 18-33-31,4-7-1215 0</inkml:trace>
  <inkml:trace contextRef="#ctx0" brushRef="#br0" timeOffset="48036.78">24061 7103 5337 0,'-20'0'880'0,"-1"-14"-432"16,-2 2-96-16,-1-1-272 0,-8 1 128 15,0 2 144-15,-8 0-200 0,-4 3 80 16,-4 5-112-16,-3 2 272 0,-5 0-224 16,-4 0-160-16,-7 9 160 31,2 7-168-31,-6 7 0 16,-5 5 40-16,0 7 8 0,-4 0-40 15,-3 6 0-15,3 1-8 0,0-1 88 16,1-3-88-16,3 0 0 15,8 3-8-15,8 1 16 32,0-2-8-32,1 4 0 0,3 8 16 15,1-1-8-15,-1 6-8 16,0-4 0-16,4 8 8 0,4-3 48 16,8 2-56-16,0 1 0 15,5 1 8-15,3-1 48 31,4 2-56-31,4-2 0 0,7-1 72 16,6-7-64-16,7-1 49 0,0-2-57 16,4-2 8-16,0 3 120 0,0-3-128 15,12 3 48-15,12-1 32 16,7-2-72 0,5-1-8-1,12-5 0-15,5-7 56 0,10 0-48 16,5-4-8-16,11-5 0 15,5-8 80-15,24-7-72 0,27-11 128 16,29 0-136-16,7-16 64 0,-3-10-56 31,-9-3 64-31,-15 7 40 16,-5 0 200-16,-7-3-304 0,-5 5 88 16,-3-5-88-16,3-3-8 15,0 2 152-15,6-8-144 0,2 1 72 16,-16 8-80-16,-19 3 56 31,8-3 88-31,8-4-144 0,11-3 0 16,4 0 104-16,-35 8-96 15,-32 0 48-15,-5 9-48 0,14-7-8 16,2-4 136-16,9-2-136 31,0-5 0-31,-4-1 128 16,3-7-120-16,1-4 0 0,-4 1 144 15,-5 2-144-15,-4-2 112 16,-6 6-120-16,-14 0 8 0,-3 0 200 16,-12-7-200-16,-4 1 104 15,-8-3 16-15,-8-1-112 16,-12-4 192 0,-4 2-128-16,-4-1-32 0,-23-2 392 15,-6-2-256-15,-7 1 64 16,-3-3-144-16,-2-1-32 0,-2 2 40 15,3-5-112-15,-7 4 8 16,-2 1-56 0,-6 1 56-16,-9 11-8 15,-12 9 0-15,-23 6-32 0,-29 10 16 16,-24 7 16-16,-11 5-152 16,11 3 144-1,37 2-128-15,35 2 136 16,17 0-48-16,-2 0 48 15,-6 0-64-15,-13 0 64 0,-7 6 0 16,3 4-88-16,8 3-40 16,0 2-312-16,13 4 24 15,-1 7-480-15,-19 22-8 0,22-7-457 16,9-4-199-16</inkml:trace>
  <inkml:trace contextRef="#ctx0" brushRef="#br0" timeOffset="51266.51">28154 13239 1720 0,'0'0'3993'16,"0"0"-3289"-16,0 0-184 0,0 0-72 15,0 0-304-15,0 0 312 32,-15-22 312-32,3 22-216 15,-4-7-255-15,-5 5-289 0,-2-1 104 16,-1-1 560-16,0 4-256 15,0 0-128-15,-8 0-144 0,-4 0 280 16,-7 0-208-16,-2 9-208 16,-11 8 0-1,0-2 72 1,-11 8-80-16,-4 2 264 0,-10 11-112 16,-26 10-72-1,-29 22 72 1,-27 17-152-16,16-5 56 15,27-13 16-15,40-14-64 16,20-8 272-16,-7 12-88 0,-5 16-72 16,-23 28 48-16,3 23-160 15,0 19 48-15,16 0 0 0,24-6-48 16,20-17 64-16,24-5-72 16,5 2 8-16,3-15 0 15,0-20 8-15,16-15-16 0,16 2 0 31,7 5 8-31,13 11 56 0,8 4-64 16,4-16 0-16,11 4 0 16,9-8 0-16,4-5 0 15,4-7 0-15,3-9 16 0,25-4 8 16,20-6-24-16,19-13 0 16,0-12-48-16,-7-9 48 0,-21-4 0 15,-12-7 0-15,-18-12-136 16,-18-1 128-16,-15 2-88 15,-4-4-80-15,11-13 176 0,9-9-136 16,12-10 136 0,-8-13 0-16,-8-9 24 15,-1-6-24-15,-7-8 0 16,-4-2 8-16,-9-3 32 0,-11-16-40 16,-8 12 0-16,-8 0 32 15,-16 4 40-15,-16 19-80 16,0-3 8-1,-16 9-344-15,-32 7-64 16,-36 3-824-16,-40 12-889 0,-35 14-575 16,-16 14 159-16,39 13 1753 0,28 7 160 15</inkml:trace>
  <inkml:trace contextRef="#ctx0" brushRef="#br0" timeOffset="51746.45">22833 16205 200 0,'0'0'0'16</inkml:trace>
  <inkml:trace contextRef="#ctx0" brushRef="#br0" timeOffset="52086.71">22092 16528 4849 0,'-144'20'1720'0,"20"-7"-392"16,57-8-472-16,19 2 273 16,-5 0-729-1,2 2-272-15,7 0-40 16,12-2-80-16,13-7 176 0,14 3 88 15,1-3-144-15,4 0-128 0,0 0-504 16,16 0-296-16,16 0 632 16,20 0 168-1,8-10 40-15,23-12 24 16,1-6-64-16,12-4 0 16,-5 3-160-16,1 1-289 0,-16 5-279 15,-4 5-272-15,-24 8-464 16,-16 1-1745-16</inkml:trace>
  <inkml:trace contextRef="#ctx0" brushRef="#br0" timeOffset="52598.17">20867 16662 6545 0,'-147'13'936'0,"19"-3"-384"16,64-5 376-16,21-1-231 15,11-1 311-15,12-3 136 0,12 0-432 16,12 0-712-16,60-10-280 16,59-24 176-16,77-14 104 15,47-9 0-15,24 3 8 0,-4 5 48 16,-20 8-56 0,0 0 0-16,-3-3-232 15,-5-4-336-15,-9-5 224 16,-2-8 40-16,3-2 96 0,-7-4 200 15,-1 1 8 1,-8 8 0-16,-8 14 40 16,-11 12-40-16,-21 9 0 0,-15 11-80 15,-40 3-144-15,-29 2 144 16,-23 1-88-16,-12-1 168 16,7-2 0-16,9 3 16 0,4-7-56 15,-8 0 40-15,-5 3 0 16,-3-8-8-1,-4 4 64-15,-5-4-56 16,1 2 0-16,-4 0 8 16,-4-6-48-16,8 0 40 0,0-1 0 15,3-2-8-15,5-4-32 16,0 1-16-16,0 2 56 0,-1 1-609 31,1 0-15-31,-8 3 32 16,0 2-144-16,8-9-296 15,-12 4-1249-15</inkml:trace>
  <inkml:trace contextRef="#ctx0" brushRef="#br0" timeOffset="52687.59">26452 15233 704 0,'0'0'1608'16,"0"0"-880"-16,0 0-520 16,0 0-192-16,0 0-16 15,120-29-240-15,-104 24-1104 0</inkml:trace>
  <inkml:trace contextRef="#ctx0" brushRef="#br0" timeOffset="53344.64">20214 15154 3544 0,'0'0'760'16,"0"0"57"-16,-159-10-89 16,107 1-312-16,12-4-128 15,8 3-168-15,12-2-112 0,4-4 48 16,8 3-56-16,4 4-96 16,-4-1 96-1,4 7-8-15,4 3-72 16,-4 0-576-16,-4 0 288 15,4 0 368-15,-4 0 72 0,-4 0 144 16,4 0 40-16,-7 0-120 16,-2 6 16-16,2 1-152 0,6 0 8 31,1-1-16-31,8-3-240 16,0-3-512-16,12 0-617 31,12 0 73-31,4 0-1367 0</inkml:trace>
  <inkml:trace contextRef="#ctx0" brushRef="#br0" timeOffset="53479.2">19986 14963 5097 0,'0'0'1632'0,"0"0"-848"16,0 0-368-16,0 0-160 0,0 0-120 16,0 0-136-16,0 0 0 15,-79-18 0-15,91 9-992 16,16 2-568-1,3-3-681-15</inkml:trace>
  <inkml:trace contextRef="#ctx0" brushRef="#br0" timeOffset="53588.33">20298 14894 5945 0,'0'0'928'0,"0"0"-928"15,0 0-2265-15</inkml:trace>
  <inkml:trace contextRef="#ctx0" brushRef="#br0" timeOffset="57612.69">5959 6261 5961 0,'0'0'1240'16,"0"0"-744"-16,0 0-152 0,0 0-8 15,-115-39-232 1,78 39 176-16,1 0 168 0,-7 0-159 16,-9 4 327-16,-8 16-160 0,-11 4-240 15,-9 10 8 1,-8 12-216-16,-8 8 136 15,1 6-16-15,-5 13-128 0,-19 19 192 16,-33 32-144 0,-23 38 48-1,-9 12 40-15,5-2-120 16,11-1 144-16,5-15-40 0,-13 9-112 16,1 3 128-16,4-3-88 15,16 1-40-15,3-1 200 0,8 7-192 16,8 2 144-16,1 0-48 15,12-5-104-15,11-1 120 0,8 1-120 16,13-5 0-16,11-2 176 31,4 3-176-31,8 4 40 0,4-2-40 16,4-2 72-16,5-8-80 16,-1-2 0-16,1 0 0 15,-1 4 72-15,0-6-64 0,3 0 80 16,10-1-88-16,4 7 0 31,7-4 0-31,11 1 0 0,14-4 0 16,7-9 0-16,4-1-16 15,11 5 16-15,9-11 0 0,0-6 8 16,0-9 48-16,-4-6-56 0,4-1 8 16,-4 0-32-1,4-3 24 1,8 0 0-16,8 0 0 0,-1 7 8 15,9 8-32-15,4 12 24 16,0 8 0-16,0 6 120 16,8 3-112-16,-4 1 72 15,-1 12-72-15,5-2-8 16,4-5 152-16,4-4-152 16,3-16 72-16,13 2 16 0,11-6-80 15,6-6 89-15,6-5-25 16,12-5-56-16,9-1 72 0,4 1-80 15,7-4-8-15,12-5 16 32,9-11 32-32,8-12-40 0,-5-12 40 31,8-11-40-31,-8-6 0 16,13-6 64-16,4-9-72 15,-1-6 72-15,4-7-64 0,12-2 72 16,9-5-80-16,7-2 0 15,4-4 64-15,13 0-56 0,3 0-8 16,4 4 8-16,0-7 64 16,5-4-56-16,3-10-16 15,0-2 0-15,12 0 56 0,-4-5-48 0,-3-14-8 16,6 0 64 0,1-10-56-1,-3-5 56-15,-1-7-64 0,0 0 0 16,-4-1 32-16,-4 4-32 15,-4-3 0-15,4-1 0 0,-11 4 8 16,-5-3-8-16,0-8 0 0,-8-4-8 31,-3-10-64-15,-5-11 80-16,-11-2-8 0,-2-6 0 0,-2 2 32 16,-9-2-40-16,-7 2 8 15,-9 0 0-15,-7 5-64 0,-5-2 112 16,-8 2-48-16,-7-3 0 31,-13 0 80-31,-7-9-144 31,-16 12 64-31,-25 8 0 0,-15 7-32 16,-4 2 48-16,8-14-16 16,11-31 16-16,13-30 32 0,-8-32 0 15,-8-9-48-15,-21 5 0 31,-11 17-8-31,-16 9 16 16,-8 0-8-16,0 0 0 0,-12 3 80 16,-5 7-112-16,-7-3 32 15,0-10 0-15,0-3 0 0,-15-6 56 0,2-1-56 16,-6 0 0-16,-1 1 80 16,0-4-80-16,-4-6 0 15,0 0 0-15,-4-4-8 0,0-5 16 16,-4 5 104-16,1 11 40 0,-9 16-152 15,0 7 224-15,-4 11-144 16,-8-6-8 0,-4 0 32-16,-8-6-96 15,1-1 128-15,3-6-136 16,-8 0 8-16,5-6 32 0,-5 6-40 16,3 7 0-16,-6 3 48 15,4 5-32-15,-10-2 16 0,-2 3-32 31,-5 6 64-31,-4 8-32 16,-7-1-32-16,-1 2 0 0,1-9 152 16,-2 1-144-16,6-4 104 15,-1 3-48-15,9 23-56 0,11 22-8 16,4 9 0-16,1 6 0 31,-17-12-8-31,-8-12 56 16,-15-16-48-16,3 5 0 0,-3-6 48 15,6 0-104-15,-6 4 56 16,-9-19 0-16,-11-16-16 0,11 12 64 16,17 13-48-16,15 15 8 15,12 21 0 1,-11-8 120-16,-13-5-128 16,-1-4 0-16,-6 6-8 0,0 1 56 15,-5 2-48-15,9 5 0 16,-6-3 8-16,2 6-40 0,4 2 32 15,-2 7-8 1,2 2 0-16,0 7-32 16,-9 3 40-16,4 4 0 15,-19-2 96-15,15 12-152 0,-8 2 56 16,-11 3 0-16,-5 10 40 16,-27-3-32-16,-5 5 32 0,16 5-40 31,21 8 56-31,4 1-136 15,-1 6 88-15,-7 0-8 16,-5 0 40-16,1 0-32 0,-1 0-16 16,1 6 8-16,-9 11 0 0,-4 1 40 15,-7 5-40-15,0 2 0 32,7 10-8-32,-7 3-8 15,-1-1 16-15,-7 2 0 0,3 0 0 16,5-1-88-16,12 3 64 15,3 3 24-15,9-3 16 0,2 10 64 16,18-3-136-16,20-4 56 16,22-5 0-1,2 4-72-15,-12 18 64 16,-30 22 8-16,1 6 0 0,-3 3-72 16,7 2-48-16,16-7-80 15,-19 24-264-15,4 16-232 0,-5 22-440 16,13 0-481-1,27-34-647-15,16-40-505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4:59:18.658"/>
    </inkml:context>
    <inkml:brush xml:id="br0">
      <inkml:brushProperty name="width" value="0.05292" units="cm"/>
      <inkml:brushProperty name="height" value="0.05292" units="cm"/>
      <inkml:brushProperty name="color" value="#FF0000"/>
    </inkml:brush>
  </inkml:definitions>
  <inkml:trace contextRef="#ctx0" brushRef="#br0">14745 4763 6633 0,'0'0'1088'16,"0"0"-512"-16,0 0-88 15,0 0 297-15,0 0-17 16,0 0 144-16,0 0-216 16,0 0-320-16,-120-55 80 0,100 52-352 15,0 0-40-15,-3 3 128 16,-5 0-184-16,3 0-8 0,-6 0 8 31,-5 0 96-31,-5 0-80 16,2 6 152-16,-1 3 8 0,-8 1-32 15,5 3 40-15,-2 0-55 16,-2 2 15-16,-1-2-56 16,4 6-16-16,0-3-16 0,4 4-56 31,5-1-16-31,-1-4 0 15,-1 7 8-15,5 0 40 0,1 1 16 16,-1 2-64-16,4 1 8 16,5 3-64-16,-5-1 8 15,4 4 64-15,-1 0-8 0,5 0 0 16,1 2-16 0,2-2 8-16,2 3-32 15,2-3 40-15,2-1-48 16,-1 4 56-16,4-7-8 0,0 1 0 15,4 0-48-15,0-7 40 16,4 7-56-16,0-1 64 16,0 4-48-16,0 2 88 15,0 5-40-15,12 0 0 16,0-2 0-16,0-2-32 16,3-6 32-1,2 0 0-15,3-4-8 16,-1-1-80-16,2-1 88 0,7-3 0 15,0 1 8-15,-1-1-8 16,5-5 0-16,4 2 0 16,0-2 56-16,3 1-56 0,2-3 0 15,2-4 0-15,2 3-56 16,6-1 56-16,9-5 56 0,-1 1-48 31,10-4 80-31,-2-3-88 16,5 0 0-16,-1 0 40 15,2 0-32-15,-6 0 80 0,9 0-88 16,0 0 0-16,0 0-40 16,-1 0 56-16,1 0-16 0,0 0 32 15,0 0-16 1,7-7 40-16,-3 0-56 16,0-2 0-1,-1 3 48-15,1-4-40 0,-1 1 0 0,1-1-8 16,4 4 8-16,-5 0-16 15,2-1 8-15,3 1 0 16,-9-1 40-16,1 5-40 16,-5-2 0-16,-3 1 0 15,-3 0 0-15,-2 0-48 16,-3-1 48-16,4 1 0 0,-4 0 24 16,-1-1-16-16,1 2-8 15,-5-1 0 1,-3 3 8-16,4-4-8 15,0 1 0-15,-4 3 0 16,7-6 0-16,6-1 72 0,6-2-80 16,36-13 8-16,46-7 0 15,30-9 72-15,20 3 64 0,-7-3 40 32,-26 9-128-32,-18 7 8 15,-1-3 8-15,-7 6-64 16,-4 0 0-16,-9 3 40 0,-11 3-40 15,-21 4 0-15,-15 2-8 16,-16 4 48-16,-12 3-48 0,7 0 8 16,5 0-16-1,-4 0-40-15,-12 0 56 16,-16 0-72-16,-8 3-48 16,-12 4-8-16,-8-7 128 0,-5 0 0 15,-3 0 0-15,4 0 112 16,-4 0-112-16,0 0 48 15,0 0 80-15,4 0-120 16,1 0 128-16,7-16-136 16,-1 0 8-16,6-3 0 15,3-3-8-15,-5 0 0 0,6-2 0 16,-6 3 8-16,1-1 40 16,-4 0-48-1,-4 0 0-15,0-1 96 16,-8 0-88-16,0 2 192 15,0-1 200-15,-3-7-88 0,-18 0-16 16,-7 0-296-16,-7-5 8 31,-6 2 48-31,-6 1-56 0,-9-5 0 16,-12 4 0-16,1 1 56 16,-21 2-96-16,-20 0 40 15,-31 1-40-15,-25 0 32 0,-16 6 16 16,6 3 32-16,6 6-40 15,5-1 80-15,6 2-72 0,6-4-8 16,-4 3 0 0,-1-2 40-16,-7 2-40 15,8 0 0-15,0 3-8 16,-9 1 88-16,0 6-56 0,-11 3-24 16,3 0-8-16,1 0-64 15,3 0 0-15,-2 7 72 16,-2 2-8-16,0-3 56 15,21 1-24 1,31-4-8-16,41-3-8 16,23 0 120-16,16 0-120 0,-4 0 104 0,-3 3-112 15,2 0-24-15,10 0-64 16,7 0 64 0,3 7-56-16,6 3-376 15,-9 35-1352-15,4-4-361 16,-4 0-743-16</inkml:trace>
  <inkml:trace contextRef="#ctx0" brushRef="#br0" timeOffset="1813.52">5010 7086 8185 0,'0'0'1096'16,"0"0"-407"-16,-4-15-457 0,0 11-80 15,4 4-16-15,0 0 72 16,0 0 440-16,0 0-160 0,0 0-336 16,0 0-152-16,0 0-56 31,0 0-248-31,0 16 224 16,0 7-64-16,0 2 144 0,8 7 0 15,4-7 0-15,0 0 0 16,9-6-48-16,6-6 48 15,13-6 128-15,7-7 304 0,41-25 232 16,36-39-272-16,31-32-224 31,9-15 88-31,-9-6-168 0,-23 6-88 16,-37 24 144-16,-15 15-136 0,-16 11 136 16,-8 7-144-16,8-3 0 15,-5-4 64-15,1 5-48 0,-16 15-16 16,-13 12 56-1,-10 13-48-15,-9 3-16 16,-8 6-48-16,4 7-416 0,0 0-840 16,4 7-672-16,0 10 15 15,-8 1-2864-15</inkml:trace>
  <inkml:trace contextRef="#ctx0" brushRef="#br0" timeOffset="2827.46">3177 9068 4961 0,'0'0'2736'15,"0"0"-1608"-15,0 0-119 16,0 0-497-16,0 0-512 16,0 0-112-16,0 0 8 0,32-58 104 15,28 29 112-15,31-8 168 31,37-11-96-31,27-3-168 0,-11 3 216 16,-37 16-224-16,-31 14-8 16,-25 5 56-16,18-2-56 0,10 2-392 15,44 0-744-15,-18 1-417 0,-18 9-1591 16</inkml:trace>
  <inkml:trace contextRef="#ctx0" brushRef="#br0" timeOffset="3111.85">5130 8683 6769 0,'0'0'1416'0,"0"0"-472"15,0 0-167-15,0 0-41 16,0 0 152-16,0 0 240 0,0 0-560 31,0 0-568-31,-60-5-120 16,92-2-120-16,12-9 240 0,20-7 0 15,15 1-48-15,29-9-128 16,31-8-536-16,25-4-584 0,16 2 192 16,-49 9-217-16,-28 5-1487 0</inkml:trace>
  <inkml:trace contextRef="#ctx0" brushRef="#br0" timeOffset="3311.02">6780 8458 11082 0,'0'0'1728'15,"0"0"-816"-15,0 0-503 0,0 0-401 16,0 0 208-16,0 0-152 15,0 0 24-15,-40 0-88 0,64-7-384 16,24-5-361 0,64-26 241-16,-8 3-1840 15,-9-6-5274-15</inkml:trace>
  <inkml:trace contextRef="#ctx0" brushRef="#br0" timeOffset="5134.24">2861 10868 1376 0,'0'0'3977'16,"0"0"-2761"-16,0 0-488 15,0 0-280-15,0 0-40 0,-7-19 96 31,7 19 8-31,0 0-480 16,0-3-32-16,0-1-184 0,20 4 8 16,12-3 168-16,7 0 0 15,17 0 8-15,12-6 112 0,8 2-24 16,3-3-88-16,5 1 0 16,12 0-192-1,16-7-184-15,35-13-352 16,-23 3-584-16,-17 1-2977 0</inkml:trace>
  <inkml:trace contextRef="#ctx0" brushRef="#br0" timeOffset="5320.72">4205 10636 7577 0,'0'0'1296'15,"0"0"-591"-15,0 0-193 16,0 0-280-16,0 0 64 0,0 0 64 31,0 0-360-31,-20 3-152 16,60-9 104-16,36-13 48 0,35-10 0 15,37-12-864-15,-16 9-561 16,-33 0-1135-16</inkml:trace>
  <inkml:trace contextRef="#ctx0" brushRef="#br0" timeOffset="16051.22">4759 13759 7241 0,'0'-9'1104'0,"0"6"-664"0,-7-3-280 0,7 0 0 15,-5 0 153-15,5 2 167 32,0-3 152-32,0 7-256 15,0-2-184-15,0 2-16 0,0 0-120 16,0 0-56-16,0 0 0 15,0 0-8-15,0 0 8 0,0 0-104 16,0 0-128-16,0 0 152 31,0 9 24-31,0 7 56 0,5 0-8 16,6 6 16-16,5 0 0 16,-4-6 0-16,4 4 0 0,4-8-16 15,8-3 8-15,8-5 0 16,12-4 40-16,15-4-32 31,13-17 80-31,12-15 40 0,11-11-128 16,1-3 80-16,0-11-80 15,-9 3 0-15,-11 2-8 16,-12-5 16-16,-12 11-8 0,-13 2 80 16,-2 4-64-16,-14 11 24 15,-7 11-32 1,-3 6-8-16,-14 7 8 0,1 5-8 15,-4 4 8-15,4 0-8 16,0-3 0-16,4 3-568 0,12 0-352 16,0 0-361-16,-1 0-2840 0</inkml:trace>
  <inkml:trace contextRef="#ctx0" brushRef="#br0" timeOffset="17016.2">9909 13757 6241 0,'0'0'1904'15,"0"0"-1152"1,0 0-312 0,0 0 129-16,0 0 495 0,0 0-24 0,0 0-472 15,0 0-232-15,0 0-336 16,0 7-88-16,0 11-64 15,5 11 112-15,-1 15 40 16,3 10 64-16,5 9 0 16,4 1 120-16,5-7-128 15,2-9-48-15,1-13 96 0,12-10-96 16,-1-5-8-16,17-17 104 16,8-3-96-16,16-3 40 15,28-42 16-15,27-22 8 0,-8-2-72 31,-11 1-112-31,-20 5 104 0,-28 9-128 16,8-5 136-16,-1-8 0 16,-11 6 0-16,-8 14 0 15,-12 6 16-15,-16 8-16 0,-5 15 104 32,-10 5-32-32,-5 2-72 15,0 6 136-15,-4-4-136 0,0 2 0 16,0-6-256-16,4 4-616 15,7-1-896-15,-2-2-905 0</inkml:trace>
  <inkml:trace contextRef="#ctx0" brushRef="#br0" timeOffset="17868.5">19720 13418 10458 0,'155'-26'8'0,"29"20"-8"15,-53 6-152 1,-27 15-1697-16</inkml:trace>
  <inkml:trace contextRef="#ctx0" brushRef="#br0" timeOffset="18454.09">20732 13782 8649 0,'0'0'1865'0,"0"0"-1265"15,0 0-536-15,0 0-8 0,0 0 80 16,-28 83-56-16,28-68 64 16,20-5 176-16,12 3-16 15,8-4-72-15,20-5 24 16,16-4-136-16,23-7 32 16,1-15-48-16,4-16-56 15,-1-10 88-15,-11-6-120 0,3-18 112 16,1-11-48-16,-12-4-80 15,-4 0 136 1,-13 7-136-16,-15 13 8 16,-12 19 0-16,-12 14-8 15,-16 18-200-15,-5 7-320 0,-7 9-552 16,0 0-760-16,-15 9-1481 0</inkml:trace>
  <inkml:trace contextRef="#ctx0" brushRef="#br0" timeOffset="19147.29">18798 15557 7161 0,'0'0'1528'0,"0"0"-751"31,0 0-281-31,0 0-192 15,0 0 8-15,0 0 48 0,0 0-56 16,0 0-120-16,0 0 56 16,-11 61-72-16,19-36-88 15,8 3 56 1,-1-1-8-16,10-6 24 0,6-2-8 16,13-9 96-1,12-10 64 1,16 0-96-16,11-22-80 0,9-17 16 15,8-18-136-15,20-25 112 16,15-29-32-16,5-26-80 16,-9 9 64-16,-32 25-72 0,-30 32 0 0,-26 20 64 15,9 1-64-15,-4-1 0 16,0 0-48 0,-12 13-256-16,-12 13 24 15,-4 6-176-15,-8 6-80 16,-9 4 0-16,-3-5-544 15,-3 5-481-15,-14 0-3632 0</inkml:trace>
  <inkml:trace contextRef="#ctx0" brushRef="#br0" timeOffset="19929.25">13294 16044 6833 0,'0'0'1120'0,"0"0"-296"15,0 0-119-15,0 0-473 16,0 0-72-16,0 0-144 15,-17 0 112-15,17 5-88 16,0 4 8-16,0 11-48 16,0 2 72-16,0 0-24 0,9-3-48 15,10-10 24-15,18-9-24 16,14-2 440-16,17-37 128 16,32-33 152-1,35-45-432-15,20-40-64 16,9-4-144-16,-36 24-72 15,-37 45-16-15,-35 42-232 0,-16 11-888 16,4 5-336-16,-17 4-41 31,-2 11-2440-31</inkml:trace>
  <inkml:trace contextRef="#ctx0" brushRef="#br0" timeOffset="20880.18">4118 15691 4384 0,'0'0'1761'0,"0"0"-1025"31,0 0-304-31,0 0-272 16,0 0-160-16,0 0-56 16,0 0 56-16,0 0 48 0,0 35 0 15,23-26 112-15,13-3-112 16,12-6 56-16,12 0 56 0,20-15-48 16,31-27-40-1,25-22-56-15,31-23-16 16,-31 9-416-16,-29 15-2032 15</inkml:trace>
  <inkml:trace contextRef="#ctx0" brushRef="#br0" timeOffset="21265.21">7286 15770 8633 0,'0'0'2057'0,"0"0"-937"31,0 0-848-31,0 0-160 15,0 0 64-15,0 0-72 16,0 0-104-16,68-26 0 0,-8-2 96 16,31-26 48-16,53-29-144 15,36-24 0 1,7-17-272-16,-12 6-504 16,-43 20-16-16,-45 32-88 0,-23 11-105 15,-16 7 313-15,8-2-400 16,8-1 216-16,-8 10-152 0,-20 15-1025 15</inkml:trace>
  <inkml:trace contextRef="#ctx0" brushRef="#br0" timeOffset="24556.76">8171 5988 3264 0,'0'0'1136'16,"0"0"-175"-16,0 0-233 0,0 0-48 0,-92-85 72 15,68 65-280-15,-8 4 80 16,1 0 136-16,-1-3-399 16,-8 3 279-16,5 0 160 0,-6 0 128 15,-2 7-112-15,-9-3-400 16,0 8-280-16,-4-2 32 0,-7 3 128 31,-6-4 32-31,-2 5 48 16,-4-1-40-16,-13 3-159 0,-4 0 39 15,-8 0-136-15,-15 0 48 16,-25 3 72-16,-32 15-128 0,-11 2 0 16,0 5 0-16,-1-4 8 15,17-1 56-15,-8 2-64 31,-9 0 16-31,-7 4 72 0,-1 3-24 16,5-1 0-16,0 4 72 16,-4 5-128-16,-5-1 112 15,5 5-120-15,-5 0 0 0,-3 3 8 16,3 2-8-16,5-3 72 16,4-1-72-1,12 3 0-15,-1-1 216 0,9-6-200 16,-1 4 48-16,13-8-16 15,3 1 48-15,1 3-48 16,-4 4-40-16,-9 2 88 0,-3 6-48 0,-9 7-48 31,1 4 0-31,7-1 0 16,9 4 16-16,19 0 16 0,29-10-32 16,24-7 0-16,18-15 0 15,5 0 0-15,-11 5 0 16,-9 5 8-16,-15 2-8 0,3-2 104 31,28-1-96-31,24 3-8 0,20 4 72 16,24 0-72-16,0 3-40 15,0-4 32-15,0-2 16 16,0-2-8-16,0-4 0 0,0 0-112 16,0-1 104-16,0 3-184 31,0 6 48-31,0 0 136 0,0 4-40 15,0 6 0-15,0 5 48 16,0 0-96-16,0 5 88 16,0 7-72-16,0 2 80 0,0 6 0 15,0 4-64-15,0 0 64 16,0-1 0 0,0-2 8-16,0-7-16 0,0 1 8 15,0-4 0-15,0-4 8 16,0 7 0-16,0-3 64 15,0 0-72-15,0 3 8 0,36-3-104 16,24-3 104 0,20 0-8-16,15 0 96 15,1 3-96-15,20 6 0 0,24 10-8 16,30 9 8-16,19 1 64 16,5-14-64-16,-3-8 0 15,-7-23 8-15,8-3-8 0,-9-13 88 31,8-6-88-31,0-1 0 0,5-2-64 16,7-4 128-16,8 4-40 16,9-7-24-16,3 4 8 15,12-4 88-15,5 2-96 0,3-1-16 16,0 0-32-16,-5-1 40 31,5-1 8-31,2 2 80 0,-2-4-72 16,4 0-16-16,0 0-48 15,-8 0 56-15,0-2 0 16,-4 2 0-16,4-10 0 0,12 4 8 16,-8-7-8-16,9-3 8 15,-1 1-8 1,-8-1 0-16,0 0 32 0,4-3-24 16,-4 0-8-16,0 0 0 15,1-13 0-15,-9 0 0 16,-8 1 0-16,-3-5 0 0,-2 2-64 15,6-8 128 1,3 1-56-16,-3-3-8 16,-2-4-32-1,-2 4 32-15,-5-7 0 16,0 0 0-16,4-5-48 16,1-5 96-16,3-5-56 15,4 1 8-15,0 3 0 0,0-5 56 16,1-3-56-16,-1-3 0 15,4 0 0-15,-3 0 0 0,-6 0 8 16,2 4-8-16,-1-1 0 16,-4-7 56-16,1 2-56 0,-2-8 0 15,-3 4 40-15,2-7-40 32,-6 0-48-32,-8-2 48 0,0-4 0 15,-8-4 8-15,-8-5-8 16,-7 0 0-16,-9-5 0 15,-12-5 72-15,1-3-72 0,-12-4 0 16,-13-11 0-16,-16-18 24 16,-15-2-24-1,-16-12 0-15,-16-5 96 0,-8 1-96 16,-21-9 48-16,-6-4 32 16,-22 1-80-16,-19-2 88 15,0 2-88-15,-23-3 0 0,-29-2 72 16,-16 4-64-1,-12 3-8 1,-23 17 8-16,-22-1 56 0,-21 4-72 16,-18 3 8-16,-16 2 0 0,-15 8 0 15,-16 2 16-15,-17 2-16 16,-10 6 0 0,-22 8 0-16,-11 7 0 15,-11 15 0-15,-21 16-8 16,-13 11 0-16,-6 8 16 0,-17 13-8 15,-4 6 0-15,-12 13 0 16,0 7-8-16,4 9 0 0,1 0 8 31,7 4 120-31,12 17-120 16,8 8 120-16,16 10-72 16,8 2-40-16,13 3-16 0,26 9-32 15,21 5 32-15,20 3 0 16,28 1 0-16,19 14-224 0,21 8-368 31,31-9-544-31,8 17-457 16,33-22-743-16,15-9-473 0</inkml:trace>
  <inkml:trace contextRef="#ctx0" brushRef="#br0" timeOffset="26941.4">7677 12535 5049 0,'0'0'728'0,"0"0"-336"15,0 0-296-15,0 0-96 16,0 0 64-16,0 0-56 0,-52-19 64 0,44 19 160 16,4 0 248-1,4 0 104 1,0 0-296-16,0 0-224 15,0 0 8-15,-3 0-64 0,3 0-8 16,-4 0 448-16,-5-7 216 16,-6 4-391-16,-6-3-145 0,-7-1-24 0,-7 1 304 31,-17 3-352-31,-8-4-48 16,-12-2 72-16,-12 3 296 15,-27-4 16-15,-25 1-208 0,-19-1-112 16,-13 1 128-16,5 9 248 15,4 0-64 1,0 0-128-16,-2 2-136 16,2 11 56-16,-9 10-96 15,-6-1-24-15,-6 12 104 0,-3 12-144 16,-9 7 64-16,-15 14-48 16,-8-4 16-16,-5-6-32 0,-3-9-16 31,8-9 0-31,8-5 24 15,-5 7 64-15,5 14 40 16,-4 11-88-16,-8 13 8 0,-8 10-8 16,7 7-40-16,1-7-56 15,11-10 48-15,6-13 16 0,10-11 40 16,17-8-40-16,19-2 0 16,28-7 144-1,33-3-56-15,31-6-79 16,1 2 79-16,-1 10-88 0,-4 7 8 15,-8 6-16-15,16 0 8 16,12-7-32-16,12-2 24 0,13-7-56 0,7-4 48 31,12 2-113-31,4 6 73 16,0 4 48-16,0 2 0 16,8 6-72-16,4 1 72 0,0 1-32 15,3 5 32-15,2-3 0 16,-2 8 48-16,1 3-48 0,1 4 0 31,-2 3-8-31,6 4 8 16,-2-1 0-16,5 0-48 0,8-1 40 15,8 1 0-15,4 4 8 16,12 6 0-16,7-2 0 0,13 9 0 16,4-1-72-16,32 14 72 31,19 8 8-31,28 13 64 15,9 1-72-15,-5-11 0 0,-4-13 0 16,-11-17-24-16,16-6 24 16,7-9 0-16,17-6 8 0,11-12 8 15,12-3-8-15,4-13-8 16,8 0 0 0,12-5-16-16,5-8 16 15,7 0 56-15,8-2-48 0,8-7-8 16,4-3 96-16,8-3-96 15,4-7 0-15,9-6-32 0,7 0 32 16,-5 0 16 0,13-6-16-16,0-10 137 15,4-6-137-15,4-4 0 16,12 4 8-16,-12-3-8 0,8 6 0 16,-4 3 40-16,0 3-40 15,0-2 0-15,-9-2 0 0,9 1 8 31,1 1 32-31,-10-1-40 32,5-4-48-32,-4-5 48 0,0-7 0 15,4 1 48-15,-8 2-48 16,0 1 0-16,4-4-16 16,-4 1 16-16,0-11 0 0,4 1 56 15,-8-4-56-15,-1 3 0 16,5 1 0-16,-8 0 0 0,1 6 112 15,-1 1-56-15,-1-5-8 16,-6 4-48-16,7 1 0 16,-8 5 96-16,-1 1-88 0,9 3 8 15,-12-5 40 1,1-4-56-16,-1-8 0 16,-8-2-8-16,3-4 16 0,2-3 112 15,3-2-120-15,-8 2 0 16,0 3-48-16,-12 7 48 15,4-1 0-15,-8-1 32 16,1-5-16-16,-2 0-16 16,2 3 0-16,-9-3 0 15,-8 4 88-15,0-1-88 0,0-2 0 16,-3-3 8-16,-1-8 0 31,0-3 48-31,-1-5-56 16,-6-6 0-16,0-6 48 0,-6-1-40 15,-10 3-8-15,-9 7 0 0,-12-2 8 16,-11 2 40-16,-17 3-48 16,-19-2 0-16,-13-2 0 15,-23 7 64-15,-24 10-64 0,-29 2 0 32,1-19-40-32,4-32 24 15,-8 0-136-15,-9 3 144 0,-30 10-72 16,-17 16 72-16,-12-24 8 15,-40-31 8-15,-40-11 0 16,-20-5 192-16,-23 15-160 0,-9 17-32 16,-3 14 40-1,-20-1-48-15,-25 7 0 16,-16 8 0-16,-26 1-8 0,-13 6-40 16,-17 7 24-16,-14 7 24 15,-14 3 0 1,-18 12 8-16,-6 7-8 15,-19 9 0-15,-7 10 8 16,-9 9-32-16,-15 4 24 16,-6 9-8-16,-2 0 8 0,0 0 0 15,-13 0 72-15,-8 12-72 0,-12 10 0 16,-7 7 0-16,-9 6 0 16,-3 0 0-1,-13 4 16-15,5 2-16 16,-5 0 0-16,4 0-8 15,1-3 48-15,11-3-48 0,5-6 8 16,4-4-8-16,3-9-8 16,5-7 32-16,-2-2 16 0,-6-7-32 31,-4 0 0-31,3 0 0 16,1 0 0-16,7-14 0 0,4 12 0 31,5-5 8-31,15 7 208 15,4 0 104-15,-4 7-224 16,13 15 32-16,-9 13-120 0,8 19 40 16,-11 6 56-16,7 10-104 15,-4 3 0-15,13 6 0 0,11 0 8 16,4 1-72-16,16-1 48 0,16 4 16 16,9-1 88-16,18 1-80 15,2-1-16-15,14-8 8 16,29-8-128-16,24-8-240 15,28-17-512 1,67-16-1241-16,21-16-3240 0</inkml:trace>
  <inkml:trace contextRef="#ctx0" brushRef="#br0" timeOffset="31571.26">4763 6064 512 0,'0'0'1568'0,"0"0"-864"16,0-19-360-16,-4 15 200 15,-3-1 296-15,2-2 17 0,-3 0-473 16,0 5-96-16,1-2 56 31,-2 4-208-31,-14 0-136 0,2 17-1160 16,-6 0-4200-16</inkml:trace>
  <inkml:trace contextRef="#ctx0" brushRef="#br0" timeOffset="31975.31">4520 12373 2832 0,'0'0'688'0,"0"0"-256"15,0 0-208-15,0 0-120 16,-123 99-104-16,115-78 0 0,-1 2 0 16,9-1-104-16,0 9 96 0,0-4-360 15,0-6-1536-15</inkml:trace>
  <inkml:trace contextRef="#ctx0" brushRef="#br0" timeOffset="32949.56">4424 12564 7281 0,'0'0'752'0,"0"0"-56"16,0 0 185-1,0 0-545-15,0 0-128 16,-136-106 256-16,112 91 24 16,-3 5 152-16,-5 1-256 0,0-4-248 15,-8 10 152-15,-3-1-120 16,-13 4-168-16,-8 0 0 0,-12 7 48 31,-7 12-48-31,-14 6 88 16,-2 10-8-16,-4 10 16 15,-2 11-80-15,-2 8 24 0,-16 19 8 16,-17 12-48-16,13-6 8 0,19-10-8 16,12-8 8-16,25-9-16 31,-9 14 8-31,-8 17 0 15,12-4 8-15,9-4 0 0,11 2 56 16,12-8-16-16,8-4-48 16,8 3 104-16,16 1-104 0,8-3 0 15,4-4 0-15,4 5-8 32,24-7 0-17,16 0 0-15,12-3 8 16,11 2 48-16,9-3-40 0,16 4-8 15,24 4 0-15,23 5 0 16,33 4 80-16,-6-10-80 0,-5-16 0 16,-10-13-8-16,-16-16 8 15,13-2 0-15,0-4 48 0,3-2-40 16,4-8-16-16,1 4 16 0,-5 4-8 16,1-8 80-16,-12 4-80 15,-5-10 48-15,-8-6-16 0,-3 0-24 31,-1-25-16-31,-3-25 8 16,-16-9 0-16,-21 2 8 0,-15 3 0 16,-8 0 48-16,8-13 32 15,7-2-88-15,5-7 120 0,-5 6-112 32,-10 10-8-32,-14 6 40 15,-3 3-40-15,-8-3-16 16,-8-6 16-16,-4-20 16 0,-4-34 113 15,-16-35-121-15,-8-19 0 16,0 5 72-16,-25 27-72 0,2 44 32 16,-5 19 40-16,-7 16 272 15,-14-10-72 1,-14-9-160-16,-14-6 136 16,-5-1 0-16,-10 6-256 0,-9 5 0 15,-2 1 0-15,-5 5-24 16,5-3-24-16,4-4 40 0,-6-19-472 15,-2-24-224 1,7-39-585-16,8-13-687 31,32 35-145-31,21 21-351 16</inkml:trace>
  <inkml:trace contextRef="#ctx0" brushRef="#br0" timeOffset="34032.98">4847 5864 5553 0,'0'0'1392'16,"0"0"-880"-16,0 0-384 0,-148-16-24 15,85 16-16-15,-13 0 584 16,-28 9-32-16,-19 14 97 15,-29 9-177-15,-16 9-16 0,-2 13 80 32,6 3-424-32,4 9 72 15,1 14 24-15,8 2 40 0,-9 13-320 16,-4 11 168-16,1 5 32 0,12 9-72 16,23 1-24-1,28 4-112 1,25-2 128-16,23-9 72 0,24 3-200 15,12-2 104-15,16-4-112 16,27 3-48-16,29-3 40 0,24 0-80 16,1-19 88-16,30-3 0 15,25-9 8-15,19-13 96 0,32-4-104 16,13-34 0 0,27-23 56-16,16-12-56 15,8-36 0-15,4-18 48 16,-12-16-32-16,-8-20 72 0,-7-18-88 15,-5-14 0-15,-12-8 97 16,-15-3-97-16,-17-7-153 0,-23-6 73 31,-33-8 8-31,-16-2 72 16,-19 4 88-16,-28 11-80 0,-25 5 88 16,-18 12-88-16,-17 6 89 15,-17 26-57-15,-14 24-32 16,-5 20 240-16,-7 13-80 0,-17-6-72 31,-20 2-16-31,-27 1-32 16,-41 12-48-16,-28 19-80 0,-3 13 8 15,31 0 72-15,45 13 0 0,43 3-32 16,12 3-64-16,1 10-152 16,-2 5-393-16,2 17-535 15,10 29-648 1,9-7-17-16,9-13-3216 15</inkml:trace>
  <inkml:trace contextRef="#ctx0" brushRef="#br0" timeOffset="35732.69">15654 6198 7361 0,'0'0'488'16,"0"0"392"-16,0 0-151 16,0 0-449-16,-120-109-72 15,88 84 232-15,-8 2 160 0,-4-2 32 16,-4 6-192-16,-8 0-8 15,-7 7-48-15,-13 2-232 16,-8 3-24 0,-31 7-128-16,-33 0 120 15,-35 19-112-15,-24 17 0 16,3 1 64-16,1 8-64 0,20 2-8 0,-5 8 88 16,-7 8-72-16,0 7 128 15,0 0-136 1,19 0-8-16,17-3 128 15,19-10-112-15,37-6 112 16,23-10 0-16,20-7-111 16,16 8 127-16,-4 8-144 0,0 14-104 15,1 19 104-15,15-1-65 0,19 10 49 32,13-3 8-32,0 4-56 15,37-1-40-15,30 16 104 16,45 11 0-16,40 16 16 0,26-2-16 15,22-26 0-15,4-24-8 16,3-33-8-16,24-13 16 0,16-22 8 31,16-9 48-31,16-6-8 16,9-3-48-16,15-15 0 0,-5-12 96 16,5-2-79-16,-4-2 47 0,-20-4-56 15,-3-7 8-15,-22-12 48 16,-14-9-64-16,-10-17 72 15,-22-13-72-15,-12-11 8 16,-33 3 120 0,-27-12-120-16,-29-5-8 0,-31-5 88 15,-25-7 0-15,-23-4-40 0,-15 7 64 16,-13 0-112-16,-32 6 32 16,-28 4 24-1,-32 5 216-15,-23 7 56 16,-29 12 104-16,-19 11-208 15,-9 12-176-15,4 13-48 16,9 12 64-16,15 10-48 0,29 10 40 31,27 8-56-31,25 11 16 0,3 9 8 16,0 0-24-16,0 2-408 16,0 21-336-16,12 12-521 15,1 35-679-15,15-7-584 0,-5-2-2290 16</inkml:trace>
  <inkml:trace contextRef="#ctx0" brushRef="#br0" timeOffset="36693.9">6374 13789 7009 0,'0'0'840'15,"0"0"-656"-15,0 0-184 16,0 0-32-16,0 0 32 0,0 0 48 16,-68 16 112-1,68-16 160-15,0 0-224 16,0 3-96-16,0 3-160 16,0 3 144-16,0 2-32 0,0-3 32 15,0-1 16-15,0-1 0 16,0-6 48-16,0 0 0 0,0 3 72 15,0-3 40-15,0 0-72 32,0 0 248-32,0 0 233 0,0 0 103 15,0 0-8-15,0 0-272 16,0 0-40-16,0 0-88 0,0 0-120 16,0 0 48-16,0 0-176 31,0 0 32-31,0 0 40 15,0 0-80-15,0 0 72 0,0 0 24 16,0 0-48-16,0 0 136 16,0 0-88-16,0 0-16 0,0 0 80 15,0 0-120-15,0 0 64 16,0 0-8-16,0 0-104 16,0 0 64-1,0 0-64-15,0 0 0 0,0 0-48 16,0 0 56-16,0 0-8 15,0 0 8-15,0 0-8 0,0 0 0 16,0 0 0 0,0 0-408-16,0 0-744 15,28-44-952 1,0 3 447-16,-5-7-1343 0</inkml:trace>
  <inkml:trace contextRef="#ctx0" brushRef="#br0" timeOffset="50464.25">11803 12905 880 0,'-8'23'0'0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00:24.443"/>
    </inkml:context>
    <inkml:brush xml:id="br0">
      <inkml:brushProperty name="width" value="0.05292" units="cm"/>
      <inkml:brushProperty name="height" value="0.05292" units="cm"/>
      <inkml:brushProperty name="color" value="#FF0000"/>
    </inkml:brush>
  </inkml:definitions>
  <inkml:trace contextRef="#ctx0" brushRef="#br0">6856 6334 5577 0,'0'0'1168'0,"0"0"-520"15,0 0-168-15,0 0 240 0,0-32 449 16,0 32 39-16,0 0-288 16,0 0-344-16,0 0-272 0,0 0-72 15,0 0-232 1,0 0-80-16,0 13-152 16,4 13 232-16,4 12 32 15,4 3 48 1,4 3-64-16,0-3 80 15,12-2-88-15,0-11 8 16,8-10-16-16,11-13 0 0,17-5 136 16,32-30 56-16,35-42-40 15,25-39 32-15,-1-20-104 0,-32 17-72 16,-39 22 80-16,-35 39-80 16,-10 7 64-16,-3 5-16 31,0 0-56-31,-1 2 48 0,-11 14-48 15,-7 12-8-15,-2 5-48 16,26 4-840-16,-5 4-928 0,-5-3-761 0</inkml:trace>
  <inkml:trace contextRef="#ctx0" brushRef="#br0" timeOffset="748.16">10855 6216 7033 0,'0'0'1320'0,"0"0"-328"0,0 0-111 15,0 0-33-15,0 0 56 16,0 0-144-16,0 0-400 16,0 0-280-16,0-13-80 15,0 13-208 1,7 19 160-16,12 10 48 0,2 15 0 16,3 7 64-16,0 0-56 15,4-3-8-15,0-10 0 0,4-13-8 16,4-12 8-1,11-13 0-15,16-6 112 16,14-33 80-16,26-30-32 16,25-39-16-16,-21 3-8 0,-11 10-80 15,-29 12 40-15,-26 23-16 16,2 3-80-16,-2 0 48 0,-9 12-48 31,-9 16 0-31,-7 11 0 16,0 9 0-16,-4 2 0 15,0 4-480-15,24-1-888 0,-5 1-1040 16,-3 0-3250-16</inkml:trace>
  <inkml:trace contextRef="#ctx0" brushRef="#br0" timeOffset="1496.68">14685 6181 9962 0,'0'0'1960'0,"0"0"-1408"15,0 0-344 1,0 0-208-16,0 0-64 16,0 0-88-16,0 0-144 15,0 0 288-15,24 61 8 0,-4-20 104 0,4 0 144 16,0 5-160-16,0-9-80 16,-1-5 56-1,5-7-64-15,4-6 0 16,5-13 0-16,6-6 48 15,21-3 128-15,27-41-40 16,53-42-8-16,39-50 72 0,21-20-136 16,-1-5-56-16,-32 11 144 0,-51 39-152 31,-36 26 8-31,-33 24 96 16,-15 22-104-16,-3 5 64 15,-10 8-48-15,-7 4-8 0,-8 15 88 16,-8 5-96-16,4 2 0 15,16 0-880-15,0 0-1968 0,3 0 151 0</inkml:trace>
  <inkml:trace contextRef="#ctx0" brushRef="#br0" timeOffset="2064.71">17427 5825 8889 0,'0'0'1457'0,"0"0"-769"31,0 0-560-31,0 0-72 0,0 0 352 16,0 0 296-16,36-50 216 16,-36 50-384-16,0 0-231 0,4 0-305 15,5 0-48-15,-2 22 48 16,5 9 280-16,4 8 0 31,8 9-72-31,0 3-144 0,7 3-56 16,2-7 104-16,14-5-112 15,13-11 48-15,12-18 0 0,36-13-40 16,43-54 120-16,44-50-32 16,16-34-32-1,-15-10-64-15,-57 20-136 16,-59 43 128-16,-28 25-8 0,-16 19 16 15,-4-1 32-15,-8 4-32 16,0 2 0-16,-12 14 224 0,-4 10-64 16,-5 5 40-1,1 4-144-15,-4 0-56 16,9 0-152-16,19-19-1128 16,-5 6-1321-16,1-9-2712 0</inkml:trace>
  <inkml:trace contextRef="#ctx0" brushRef="#br0" timeOffset="2728.89">22402 6315 2936 0,'0'0'7970'31,"0"0"-6402"-31,0 0-568 0,0 0-496 16,0 0 33-16,0 0-249 15,-11-20-288-15,11 40-248 0,0 15 208 16,0 12 40-16,0 10 120 16,15 10-56-16,9-7-56 31,12-8 48-31,8-15-56 0,11-14 0 15,14-20 56-15,34-13 16 16,32-59 104-16,21-48-8 0,0-24-80 16,-40 14 104-16,-37 25-184 15,-35 39 64-15,-12 12 40 16,4 1-96 0,-1-4 40-16,-3 6-40 15,-8 16-16-15,-8 10 48 0,-8 9-48 16,0 7-8-16,20-1-776 0,0-2-817 15,0 2-2496-15</inkml:trace>
  <inkml:trace contextRef="#ctx0" brushRef="#br0" timeOffset="3215.32">25364 5946 11362 0,'0'0'2336'0,"0"0"-1759"16,0 0-577-16,0 0-24 15,0 0-128-15,0 0-129 0,4 67 281 16,0-16 393-16,4 10-177 16,3 8-56-1,10 0-112 1,7-4-48-16,7-14 80 0,18-14-80 0,10-14 8 16,40-23 144-16,45-28-104 15,44-52 144-15,15-25-64 16,-19-3-120-16,-49 16-8 0,-48 32-64 15,-27 11 64 1,-8 8 48 0,-4 0-48-16,4 0 88 0,-9 3-80 15,-15 13-8-15,-12 9 80 16,-3 3-80-16,-6 3 0 0,5 1-8 16,4 0-240-1,25-7-504-15,-6 3-1313 16,1-6-2176-16</inkml:trace>
  <inkml:trace contextRef="#ctx0" brushRef="#br0" timeOffset="3677.03">28728 5753 8569 0,'0'0'1817'0,"0"0"-745"16,0 0-768-16,0 0-8 15,0 0 408-15,0 0-264 0,0 0 24 0,-19 60-272 16,19-28-128-1,0-1 65 1,0 5-121-16,7-2 8 0,18-2-16 16,6-3 8-16,17-10 16 15,8-7 24-15,16-12-40 0,31-9 104 16,-3-28-112-16,12-18 0 0,0-11-184 31,-21 2 31-31,5-9 153 16,-12 0 8-16,-9 6-8 0,-8 6 145 15,-7 7-137-15,-11 13 40 16,-14 12 8-16,-11 15-56 16,-12 0 48-16,-3 11-48 0,-9 3 0 31,0 0-48-31,0 0-1017 0,0 10-1535 16,0-1-2113-16</inkml:trace>
  <inkml:trace contextRef="#ctx0" brushRef="#br0" timeOffset="6143.92">2164 8239 5297 0,'0'0'1496'0,"0"0"-712"15,0 0-280-15,0 0 104 0,0 0 129 16,0 0 415-16,0-42-288 0,0 40-456 16,0-2-48-16,0 4-200 31,0 0-160-31,0 0-256 16,0 10-176-16,0 8 304 0,0 15 104 15,0-2 24-15,8 7 72 16,-4-6-64-16,4-3 56 15,0-10-64-15,-1-6 8 0,6-7-8 32,11-6 56-32,20-3 376 15,32-41 416-15,47-33-344 0,44-37-200 16,5-14-128-16,-28 21-168 16,-45 25 121-16,-43 37-129 0,-16 10 0 15,3-1-48-15,1 8 56 16,-4 3-8-1,-8 9 0-15,-12 10-153 16,0 6-311-16,-8 0-656 0,12 19-480 16,-9 9-33-16,-6 4-983 15</inkml:trace>
  <inkml:trace contextRef="#ctx0" brushRef="#br0" timeOffset="6661.88">2842 9842 6185 0,'0'0'2080'16,"0"0"-863"-16,0 0-137 0,0 0-296 15,0 0 0-15,-24-7-192 16,20 7-184-16,4 0-408 16,0 0-64-16,-4 23-120 0,-1 6 184 15,2 12 16 1,3 10 152-16,0-4-152 15,0-5 40-15,0-7-56 0,12-10-8 16,7-9-40-16,9-10-56 16,8-6 104-16,20-13 40 15,36-38 320-15,40-41-8 16,27-31-128-16,-7 2-152 31,-33 20 17-31,-35 28-73 16,-29 19 64-16,1-4-80 0,0-5 0 15,-4 2 16-15,-8 14-16 16,-20 5 0-16,-4 18 0 0,-5 7-201 16,-2 5-383-16,2 12-1168 15,-2 3-552-15,-9 13-601 0</inkml:trace>
  <inkml:trace contextRef="#ctx0" brushRef="#br0" timeOffset="7195.58">3104 11703 8209 0,'0'0'2009'0,"0"0"-1001"15,0 0-280-15,0 0-576 16,0 0-136-16,0 0-16 15,0 0-152 1,0 0 72-16,-11 53 80 16,11-8 216-16,11 3-16 0,6-1-136 15,-2-6-56-15,9-12-16 16,1-13 8-16,14-13 0 31,13-3 80-31,32-48 224 0,40-43 112 16,35-40-256-16,4-15-16 15,-19 3-40-15,-40 30-104 0,-44 36 64 16,-21 17-16-16,-3 12-32 16,-4 0 48-16,4-2-56 31,-8 5 0-31,-4 17-8 0,-17 9-48 16,1 12-24-16,9 7-824 0,-6 16-1416 15,2 6 215-15</inkml:trace>
  <inkml:trace contextRef="#ctx0" brushRef="#br0" timeOffset="7690.35">3300 13408 4705 0,'0'0'2584'0,"0"0"-1344"0,0 0-247 31,0 0-137-31,0 0 8 16,0 0-120-16,0 0-280 15,0 0-160-15,-40-9-304 0,40 24 0 16,0 14 56-16,0 9 80 16,5 6 40-16,6 4-8 0,5 0-160 15,0-7 136 1,4-6-144-16,8-7 0 16,8-18 0-16,7-10-32 15,41-17 32-15,32-48 208 0,36-51-208 16,15-26 248-16,-20-11-248 15,-35 27-8-15,-40 36 0 16,-20 30-104 0,-13 16 112-16,-3 0 40 15,-4 5-32-15,0 8-16 0,-20 12-104 16,0 12-376-16,-12 7-560 16,0 19-1000-16,-12 3-521 0</inkml:trace>
  <inkml:trace contextRef="#ctx0" brushRef="#br0" timeOffset="8162.58">3220 15172 10282 0,'0'0'1648'16,"0"0"-952"-16,0 0-400 0,0 0-296 15,-15 0-16-15,15 0 16 0,0 11-96 16,0 5 96-16,4 5 88 15,11 11 0 1,5 7 56-16,5-1-64 16,6-1-72-16,5-5 40 15,7-10-48-15,13-12 0 0,17-10 64 0,14-13 32 32,9-25 40-32,7-21-136 15,13-41-88-15,12-51 0 0,3-40-136 16,-12-10-136-16,-31 43 136 15,-32 53 120-15,-32 64 104 16,-12 18 72-16,0 5-72 0,-4 4 0 16,0 9-328-16,-8 5-904 15,-4 9-1353 1,-20 14-4776-16</inkml:trace>
  <inkml:trace contextRef="#ctx0" brushRef="#br0" timeOffset="8656.44">3304 16898 7945 0,'0'0'1857'0,"0"0"-577"15,0 0-152-15,0 0-368 0,0 0-144 16,0 0-127 0,0 0-9-16,-16 0-288 15,16 0-104-15,0 0-88 16,0 5-176-16,0 11 168 15,9 6-8-15,-2 10 16 0,9 6 64 16,0 0-64-16,4-3 0 0,3-8 0 31,9-6 0-31,5-12 8 16,10-9-8-16,13-9 0 16,20-36 48-16,23-37-48 0,30-52-200 15,6-43-8-15,-12-6 0 16,-27 33 144-16,-40 51-17 0,-28 57 81 31,-13 24 0-31,2 2-112 16,-10 4-320-16,2 1-472 15,-13 9-496-15,0-2-481 0,-9 1-3784 0</inkml:trace>
  <inkml:trace contextRef="#ctx0" brushRef="#br0" timeOffset="11008.19">7119 7282 176 0,'0'0'808'0,"0"0"-496"15,0 0 56-15,0 0-232 16,0 0 96-16,0 0-80 0,20-65-72 16,-4 45 0-1,0 1 32-15,0-3 32 16,3 7-16-16,2 2-128 0,3 2 16 15,-4 6-16-15,-1 5-48 16,5 0 40-16,16 22-48 16,-8 7 48-16,0-4-192 0</inkml:trace>
  <inkml:trace contextRef="#ctx0" brushRef="#br0" timeOffset="13705.19">3041 7788 1296 0,'0'0'2296'0,"0"0"-1127"0,0 0-481 16,0-124-328-16,0 83-184 31,0 0 48-31,0-5 152 16,0 9 128-16,0-1 16 0,-4 3-24 0,-8 4-136 15,0 5 200-15,-4 7-191 16,0 0-113-16,-3 3 168 0,-2 7 168 15,1-4-184 1,1 6-176-16,-1 3-136 16,-8 1 88-16,4 1-136 15,-1 2 32-15,-3 0 32 16,1 0-48-16,-1 0 24 0,0 0-88 16,-7 9 128-16,-6 4-112 0,-2 6 40 31,-5 6-56-31,-8 7 0 15,-8 3 8-15,0 7-96 16,-3 5 64-16,-5 7 24 0,-4 4 104 16,-4 2-104-16,1 4 0 15,3-2 136-15,-4-1-72 0,4-1 24 32,5 0-8-32,7-6 8 15,4 0-80-15,8-4-8 0,5 5 0 16,6-1-40-16,6 0 40 15,3 0-8-15,8 7-8 0,5-2 8 16,2 2 8-16,9 3-56 31,5 2 48-31,3 1 8 16,-5-4 0-16,1 4 0 0,4 0 8 16,0-1-8-16,-4 8 0 0,0 8 0 15,-7 17 0-15,-10 20 0 16,-3-6 72-16,0-13-48 15,-3-13-24 1,-6-2 0-16,-6 33-32 16,-13 37 32-16,0 7 0 0,4-3 0 15,5-13 16-15,7-10 32 16,-1 4 8-16,9 6 24 0,1 3 24 16,3-6-48-1,8-6 112-15,8-1-168 16,0 2-24-16,8 4 24 15,0-2 0-15,8-3 72 0,12-4-56 16,4-3-16-16,7 6 80 16,10 7-72-16,2 0 72 0,9-1 64 31,4 5-136-31,8 6 64 16,0 2-8-16,3 7-48 0,10 0 96 15,-2-4-104-15,-3-5 0 31,0 2 120-31,-9-9-120 0,5-3 72 16,-5-3-64-16,1-3-8 16,-4 0 81-16,0-4-41 15,0-7-40-15,-4-5 96 0,0-6-40 16,-4-2 16-16,-5 3 56 16,5-6-88-16,0 2 48 0,-1-5-16 15,-6-15 24-15,-6-12 24 16,-3-17-80-1,-4 0 56-15,16 26-88 16,16 29-16-16,-1 3 96 0,-3-19-88 16,-8-20 80-16,-4-19 8 15,8 4-16-15,7 9 8 0,6 1 0 16,-2-4-40 0,-3-4-48-16,-8-5 0 15,0-4-64-15,-1-6 64 16,1-1 48-16,-4 2 48 0,4-4-40 15,0-4-56-15,8-2 96 16,3-1-96 0,4-2 0-16,-2-8 72 15,6-6-64-15,-2-1 48 16,2-11-8-16,0 0-48 0,1-11 56 16,0-5-56-16,4-5 0 15,0-27 88-15,11-16-88 31,1-13 64-31,8-5 40 0,3-11-104 32,1-1 72-32,-9-6-64 15,1 2-8-15,-4-1 56 0,-5 1-48 16,-3-7 32-16,8-28-32 16,4-30-8-16,3-37 56 0,-11-19-48 15,-16-9 40-15,-25-4 16 0,-11 10-56 16,-16-14 56-16,-3-5-64 15,-6-8 0-15,-11 6-8 0,0-2 8 16,0 7 0-16,0 5 0 16,-16 4 0-16,-3-12 40 15,-5-12-40-15,-8-11-8 16,-4-13-40-16,-1-2 96 16,-6 2-48-16,-5 2 0 15,0 2-40-15,-8 18 40 0,0 20 0 16,1 19 16-16,-9 18 8 15,-8 5-24-15,-8 6-64 16,1-8 56 0,-5 2-80-16,-7-4-8 15,-1-10-8-15,0-2 8 0,1 3 88 16,11 2-80-16,4 13-24 16,8 21 112-16,0 7 0 15,1 8 8-15,7 5-8 0,4 4 0 31,0 12 0-31,13 23 8 16,-2 16-8-16,2-11 0 0,-13-14 0 16,0-1 80-16,5 3-80 15,10 29-48-15,18 26 32 16,-10-3 16-16,-3-2-56 0,-7-3 48 16,4 14-96-1,-6 7 48 1,-2-1-8-16,-9 0 64 0,-4 4-8 0,0-5-40 15,-12 1 0-15,4 4 48 16,-7 2-40 0,-1 0 40-16,-3 7 0 15,-5 13-152-15,4 9 144 16,8 0-64-16,12 13-48 16,21 5-336-16,26-1-336 0,41 4-2225 0,24 2 1369 15,16-14-345-15</inkml:trace>
  <inkml:trace contextRef="#ctx0" brushRef="#br0" timeOffset="16304.01">7849 4804 6241 0,'0'0'880'0,"0"0"-464"31,0 0-224-31,0 0-32 0,0 0-16 15,-108-41 64-15,76 34 216 16,-4-3 329-16,1 4-9 0,-2 0 256 16,-7-1-352-16,5 7-216 15,-5 0-200-15,-9 0-96 16,-5 7 40-16,-11 12-160 0,-10 0 56 31,-5 9 48-31,-4-3-8 16,-3 5 88-16,-5 1-80 0,0 8-32 15,-8-2 64-15,5 4-80 16,-9 7-48-16,-3 0 24 31,3 3-40-31,1 2 0 0,2 8 64 16,10-5-64-16,7 9-8 16,13-5 0-16,6 0 8 0,11-3-48 15,9-2 40-15,14-9 0 0,3 2-16 16,11-6-104-1,6-1 120 1,2 0 0-16,10 4-80 0,3-4 80 16,0 4-88-1,3-4 32-15,18 2 48 16,7 3 0-16,7-2 8 0,5 4 0 16,8-4-112-16,3 4 104 15,9-4 16-15,9 2 32 16,-2-3-16-16,13-2-24 0,7-2-40 15,5-1 40-15,24-4 0 16,24 8 24-16,26-1-24 0,18 0 0 16,4-9 0-16,7-10-24 15,5 1-48-15,15-7 72 16,15 2 0 0,6 2 72-16,7-1-72 15,4-6 8-15,13-1-8 16,7-2 8-16,15-1-8 0,1-2 0 15,5-2 8-15,6 2 88 16,9-7-88-16,4 0-8 0,8 0 96 31,8 0-88-31,-4 0 56 16,8 0-56-16,-5-3 72 16,-6-1 0-16,11 4-72 0,-24 0 8 0,4 0 64 15,0 0-64 1,-8 0 65-1,-5 0-81-15,1 0 0 0,-16 0 0 16,-8 0 0-16,0 0 0 16,-3 0 24-16,-5 7-8 15,0-3-24-15,-4 8 8 0,0-6 0 16,4 1 40-16,4-7-40 16,-4 0 8-16,8-3-8 15,-4-10 56-15,-3-3-40 16,3 0-16-16,-1-3 0 15,2 0 0-15,-1 0 48 16,0 3-40-16,-8-6-8 0,0 3 0 31,0-4 0-31,4-5 8 0,-3-1 0 16,2-6 0-16,2 1-8 16,-6-1 64-16,-6 3-64 15,-5 0 0-15,0-3 0 0,-8 6-24 16,5-3 24-16,-5 4 0 15,-9 1 8-15,-2-2 0 0,-5-1-8 32,1 9 64-32,-9-6-80 15,-7 10 16-15,-6-3 0 16,-10 4-8-16,-5 0-8 0,-3 3 16 16,-10-2 0-16,-6 2 48 15,-9 0-56-15,5 3 8 0,0-2-32 16,-1-1 32-1,-3 4 0-15,-1-1 8 16,0 3-8-16,-4 2 40 16,-3 1-48-16,-8 4 8 0,0 0 0 15,-6 0-16-15,6 0 32 0,8-3-16 16,-1-10 0 0,-7 0 8-16,4-2 16 15,-6 2-24-15,-2-3 0 16,0 4-32-16,-9 2 80 15,1 1-16-15,-13 2-32 0,-3 1 48 16,-20-1-128-16,-9 7 64 16,-19-2 16-1,0 2 0-15,8 0 56 16,15 0-56-16,5 0 0 16,-1 0-16-16,-3-4 8 0,-4 1 8 15,4-3 0-15,-8-4 8 31,-1 1 48-31,-7-4-16 0,-9-3-40 16,-11 0 0-16,-7 3 0 16,-14-6 0-16,-7 4 56 15,-8-5 40-15,-8 2-96 0,-4-5 104 16,-8-5-104-16,0-1 8 16,-8-10-8-16,-24-4 0 0,-16-6-96 15,-16-4 96 1,-31-1 0-16,-36-6-48 15,-37 5 48-15,-20 2 0 16,-3 14 16-16,0 11-8 0,7 6-8 16,-7 2 8-16,-20 8 48 15,-8-1-32-15,-13 1-24 16,-11 3 16-16,-8-1-8 16,-8 0-8-1,-17 3 0-15,-6 4-48 0,-9 1 112 16,-12-3-8-16,-3 5-56 0,6-9-64 15,1 0 64-15,4-4 8 16,5 1 40 0,-9-7 56-16,-1 3-96 15,1-3 136-15,-4-3-144 16,-7-1 0-16,7 1 112 0,-17 3-112 16,2 0-40-16,2 1 32 31,-6 1 16-31,7 5 64 0,4 2-72 15,-4 1-16-15,8-2-40 16,4 6 56-16,1-6-8 16,10 2 0-16,2 4 8 0,6-2 24 15,1 0-24-15,8 7 0 16,-4 0-16 0,12 0 88-16,-4 0-80 15,0 7 8-15,7 0 0 16,6 5 0-16,-6 4 0 0,6-7 8 15,-2 7-64-15,-11 3 56 0,8-2 0 16,0-2 0 0,0 0 8-16,-4 1 56 15,-1-3-64-15,2 0 8 16,-14 0-64-16,-2-4 80 0,-1 4-24 16,-5 3 0-16,-2-3 8 15,2-1 24-15,-6 5-32 0,3-5 0 16,4 4-24-16,0-3 32 31,4-4-8-31,4 1 0 16,-1-5 16-1,9-1-16-15,12-1 0 16,-4-3 0-16,12 3 24 0,0-3-24 16,12 0 0-16,0 0 0 15,16 0 8-15,8 0 208 16,3 0-104-16,13 0-96 0,11 0 144 15,1 0-160-15,8-3 8 16,11-4 88-16,1 4-96 0,-1 1 56 16,1 2-56-16,7 0 0 15,8 0-8-15,10 0 8 16,6 0 0 0,1 2 0-16,2 5 0 0,2-4 0 15,28 3-8-15,15-2 8 16,24 3-32-16,1-4 32 0,-6 2 0 15,-14 2 0 1,-8-1 48-16,3 7-104 16,8-1 56-1,8 0-72-15,16 8-344 0,-4 9-912 16,16-3-1321-16,8-11-2440 16</inkml:trace>
  <inkml:trace contextRef="#ctx0" brushRef="#br0" timeOffset="22085.23">7004 8102 5721 0,'0'0'872'0,"0"0"-528"16,0 0-240-16,0 0-56 16,0 0-40-16,0 0 88 0,0 0 168 15,0 0-264-15,28-12-256 16,0 0-264-16,-1-2-1673 0</inkml:trace>
  <inkml:trace contextRef="#ctx0" brushRef="#br0" timeOffset="22222.88">7258 8017 6345 0,'0'0'1120'0,"0"0"-448"0,0 0-400 15,0 0-272 1,0 0-80-1,0 0-216-15,0 0-1288 0</inkml:trace>
  <inkml:trace contextRef="#ctx0" brushRef="#br0" timeOffset="22685.23">4588 8054 4176 0,'0'0'2425'0,"0"0"-1521"16,0 0-400-16,0 0-232 16,0 0-256-16,-16 0 64 15,16 0-80-15,0 0-240 16,4 0-480-16,20 0 360 16,3-3-480-16,-3-6-3849 15</inkml:trace>
  <inkml:trace contextRef="#ctx0" brushRef="#br0" timeOffset="22880.71">4588 8054 7513 0,'104'-22'1192'16,"-117"22"-792"-16,2 0-320 0,2 0-72 31,5 0 0-31,4 0-8 31,0 0-448-31,28-3-1336 16,8-9 1048-16,-3 2-1417 0</inkml:trace>
  <inkml:trace contextRef="#ctx0" brushRef="#br0" timeOffset="23029.1">4887 8000 6617 0,'0'0'1088'0,"0"0"-800"0,0 0-272 15,0 0-16-15,0 0 104 16,0 0-104-16,0 0-184 16,-28 32-440-16,60-32-104 15,-1-12-1537-15</inkml:trace>
  <inkml:trace contextRef="#ctx0" brushRef="#br0" timeOffset="23662.25">7681 6191 6185 0,'0'0'1216'0,"0"0"-608"16,0 0-320-16,0 0-184 0,0 0 0 15,0 0 192-15,-15 0-160 16,15 0-136-16,0 0-56 31,0 0-360-31,11 0-552 0,9 0-8 16,-4 0-1977-16</inkml:trace>
  <inkml:trace contextRef="#ctx0" brushRef="#br0" timeOffset="23828.85">7681 6191 5369 0,'140'44'1696'15,"-157"-44"-936"-15,10 0-552 0,-1 0-128 16,-1 4-80-16,9-1-8 0,0 13-720 31,9 0 104-31,-1 2-696 16</inkml:trace>
  <inkml:trace contextRef="#ctx0" brushRef="#br0" timeOffset="24411.37">7303 7582 4945 0,'0'0'976'16,"0"0"-408"-16,0 0-208 0,0 0 80 15,0 0-16 1,0 0-32-16,-76-108 96 16,76 88-48-16,0 2-304 15,0-5-40-15,7 1 1 0,13 0 47 16,1 6-136-16,11-3 0 15,-4 6-16-15,3 7 8 0,1 6 0 16,-9 0-80-16,-2 9-41 31,-1 14 121-31,-5 12 0 0,-2 0-16 16,-5 9 8-16,-8 7-48 16,0-3 48-16,0 6 8 0,-8-11 0 15,-5 3 0-15,10-14-8 31,-1-4 8-31,4-6-8 16,0-3 16-16,0-6-8 0,0-3 8 16,4-1 0-16,12 4 112 15,12-4-111-15,27-2-9 0,1-2-489 16,-8-5-1335-16</inkml:trace>
  <inkml:trace contextRef="#ctx0" brushRef="#br0" timeOffset="24592.44">7960 7677 9602 0,'0'0'1872'15,"0"0"-768"1,0 0-792-16,0 0-128 16,0 0 72-16,0 0-192 0,0 0-64 15,-68-29-888-15,80 48-1152 16,4 3 463-16,5-5-1095 15</inkml:trace>
  <inkml:trace contextRef="#ctx0" brushRef="#br0" timeOffset="25279.72">4313 7471 5049 0,'0'0'1088'16,"0"0"-1088"0,0 0-336-16,0 0-704 15,0 0-185-15,0 0-687 16</inkml:trace>
  <inkml:trace contextRef="#ctx0" brushRef="#br0" timeOffset="25455.92">4313 7471 6385 0,'56'94'1120'0,"-81"-94"-608"15,1 0-328-15,5 0-32 16,6 5-96-16,10-3-56 0,3 1 0 31,20 10-544-31,16-6 96 0,-1-5-688 16</inkml:trace>
  <inkml:trace contextRef="#ctx0" brushRef="#br0" timeOffset="25613.69">4572 7740 576 0,'0'0'5129'0,"0"0"-4441"0,0 0-688 16,0 0-72-16,0 0-584 0,0 0-489 15,0 0 313-15</inkml:trace>
  <inkml:trace contextRef="#ctx0" brushRef="#br0" timeOffset="26169.96">11049 6009 3320 0,'0'0'2721'0,"0"0"-1889"16,0 0-552-1,0 0-120-15,0 0 168 31,0 0 536-31,0 0-104 16,0 0-383-16,0 0-161 0,0 0-208 16,0 0 0-16,0 0-8 0,0 0-112 15,4 0-417-15,20 0-399 16,1 0 304-16,-1-2-984 0</inkml:trace>
  <inkml:trace contextRef="#ctx0" brushRef="#br0" timeOffset="26371.9">11349 6050 5569 0,'0'0'1832'16,"0"0"-720"-1,0 0-456-15,0 0-359 0,0 0-1 16,0 0-176-16,0 0-120 15,-56 0-360-15,67 0-1065 16,6 0 177-16,3 0-1225 0</inkml:trace>
  <inkml:trace contextRef="#ctx0" brushRef="#br0" timeOffset="26562.59">11349 6050 7113 0,'83'0'1136'0,"-95"0"-448"0,0-2-23 31,0-5-505-31,4 2 232 16,8 5-192-16,0-3-200 0,4 3-408 16,16 0-1497-16,0-4 73 0</inkml:trace>
  <inkml:trace contextRef="#ctx0" brushRef="#br0" timeOffset="26738.94">11612 6096 6145 0,'0'0'976'0,"0"0"-976"16,0 0-936-16</inkml:trace>
  <inkml:trace contextRef="#ctx0" brushRef="#br0" timeOffset="27637.7">11635 7382 6177 0,'0'0'920'0,"0"0"-16"16,0 0-400-1,0 0-232-15,-43-115 224 0,43 93 81 16,0 4 399-16,0 1-96 16,0 11-488-16,0 2-392 15,0 4-56 1,7 4-72-16,10 21-136 0,-6 7 192 16,1 15-32-16,-3 11 104 0,-9 5 0 15,0 7 16-15,0-4 64 16,3-2-80-1,1 3 0-15,8-7-56 16,0 8-72-16,24 7-1088 16,-4-12 103-16,0-8-1295 0</inkml:trace>
  <inkml:trace contextRef="#ctx0" brushRef="#br0" timeOffset="27796.14">11898 8191 8193 0,'0'0'1313'15,"0"0"439"-15,0 0-520 16,0 0-488-16,0 0-184 16,0 0 73-16,0 0-89 0,-67-21-544 15,71 21-440 1,16 0-2193 0,-1 0-592-16</inkml:trace>
  <inkml:trace contextRef="#ctx0" brushRef="#br0" timeOffset="28746.97">15347 7188 8105 0,'0'0'544'0,"0"0"529"0,0 0 167 16,0 0-728-1,0 0-88-15,0 0 128 16,0 0-248-16,-56-105-184 0,56 99-120 16,12 3 0-16,4 3-8 15,3 0-24-15,-2 6-96 16,-2 26 112-16,-2 5-192 16,-6 14 120-16,-3 10 88 15,-4 6 16-15,0 0 56 16,4 2-72-16,0-2-216 15,9-3-320-15,22 8-752 0,1-14-209 16,-4-20-791-16</inkml:trace>
  <inkml:trace contextRef="#ctx0" brushRef="#br0" timeOffset="28914.44">15637 8156 10682 0,'0'0'1752'31,"0"0"-960"-31,0 0-448 16,0 0-256-16,0 0 16 15,0 0-104-15,-107 0-80 0,119 0-1808 16,12 0-577-16,0 4-1495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01:03.604"/>
    </inkml:context>
    <inkml:brush xml:id="br0">
      <inkml:brushProperty name="width" value="0.05292" units="cm"/>
      <inkml:brushProperty name="height" value="0.05292" units="cm"/>
      <inkml:brushProperty name="color" value="#FF0000"/>
    </inkml:brush>
  </inkml:definitions>
  <inkml:trace contextRef="#ctx0" brushRef="#br0">14976 7827 4048 0,'-8'-10'1073'15,"-4"-3"-321"-15,0-3-152 16,-4 0-288-16,0 0-120 0,4-3 192 16,-8 0 88-1,5 0 24-15,-6 0 24 16,-3 3-120-16,0 0 1 16,-3-3-49-16,-6 4 8 0,-6-4 208 15,-9-1-408-15,-8-2-80 16,-3 2 144-16,-5 2-64 0,-5 2 336 15,-6 3-352-15,-5 5-96 32,-8 4 232-32,5 4-40 15,-8 0-160-15,-1 16-80 0,-5 15 0 16,6 8-8-16,-5 12-48 0,-3 9 56 16,-4 4 0-16,-17 18-32 15,8-6 32-15,0 3 0 31,5 3 8-31,-1 11-16 0,-19 34 8 16,-8 35 0-16,6 12-8 16,22-2 0-16,27-10 8 0,20-13 8 15,8 0-8-15,16 10 72 16,5-10-72-16,15-6 8 16,12-4 136-1,4 1-144-15,4 19-8 16,15 4-64-16,2 7 64 0,7 11 8 15,0 4 8-15,7 8-8 0,1 4 80 16,5 9-72-16,2 4 0 16,5 6 0-1,7 6-8 1,10-3 112-16,2-6-104 0,9-7 96 16,4-9 200-16,4-6-80 0,-1-11-40 15,8-8-63-15,6-10-65 0,6-10 40 16,9-15-96-16,3 0 0 31,13-17 0-31,3-10 0 0,13-4 48 16,4-4-48-16,3-8-8 15,-4-7-88-15,-3-12-81 0,-1-4 97 16,5-14 80-16,11-12 16 16,9-7 64-16,7-10-32 31,12-3-23-31,17-9 71 0,11-3-96 15,9-3 56-15,-5-10-48 16,-8 6 40-16,-12-6-40 0,-7 0 88 16,-13 0-96-16,0-13 0 15,0-19 8-15,9-16-8 32,3-8 72-32,-3-8-72 0,3-2 80 15,-3-2-72-15,-5 2 0 0,-4-3 56 16,-8-5-64-16,-11-5 8 0,-5-4 120 15,-4-6-128-15,-15-13-8 16,-12-5 8 0,-12-11 72-16,-5-9-16 15,1-12-56-15,3-16 0 16,1-14 88-16,4 0-32 0,-9 2 80 16,-7 5-16-16,-8 3 0 0,-8 3 32 15,-9-6-152-15,-4-10 0 31,-6-24 8-31,-1-17 64 16,-13-10-72-16,-14-8 8 0,-6 12 0 16,-19 16 72-16,-12 22-80 15,0 19 0-15,-16 12 16 0,-16 7-8 32,-8 1-8-32,-3 2 72 15,-9 1-48-15,-8-8 40 0,-8 1-64 16,-12-9 0-16,-11 0-16 15,-21 2 16-15,-16 7 0 16,-15 3 0-16,-17 13-120 0,-15 3 104 31,-16 16-40-31,-13 6 56 16,-11 7 0-16,-12-1 8 0,-4 7-8 16,-5 3 80-16,9 7-72 0,5 8 104 15,-2 11 64-15,1 19-96 16,4 9 40-16,4 19-112 0,7 12 48 15,5 4-56 1,-5 36-96 0,-3 30-112-16,-8 33-344 0,-13 37-536 15,-6 30-81-15,46-31-1351 16,29-13-2577-16</inkml:trace>
  <inkml:trace contextRef="#ctx0" brushRef="#br0" timeOffset="10587.74">4843 6013 4865 0,'-5'-13'1008'15,"5"1"-304"-15,-3-8-368 16,3 5 144-16,-4-4-128 16,0 0 64-1,4 3 8-15,-4-3 88 16,0 3 33-16,4 3 135 0,-9 1 144 16,2 5-176-16,-5-2-88 15,-4-1-176-15,-7 4-160 31,-5-4-40-31,-17 4-80 0,-2-1-96 16,-13 2 296-16,-12 5-176 16,-7 0-120-16,-9 0 192 0,-8 5-152 15,-4 5 193-15,-16 6-97 16,-23 6 40-16,-20 10-64 16,11-4-120-16,33 4 64 0,31-7-56 15,28-2 8 1,-16 5 96-1,-8 13-64-15,-11 7 48 0,-1 6-96 0,-4 6 8 16,5 7-8-16,-9 4 0 16,5-1 8-16,-1 2-16 15,5-2 80-15,10-3-120 16,14-5 48-16,11-1-72 16,16-4 72-1,9 1-176-15,10-1 176 0,14 6-8 0,7 1-136 16,0 2 136-16,15 1-40 15,17-4 0-15,16-2 48 16,8-10 0 0,19-6 0-16,29 2 16 15,43-3-16-15,45-2 0 0,23-7 8 16,-3-3 88-16,-10-7 0 16,-10-9-96-16,3-13 0 15,5-3 0-15,7-19 8 0,-4-19 0 31,-7-11 0-31,-13-6 64 16,-16-6-64-16,-15 1-8 0,-9-4 56 16,-31 9-56-16,-25 5 0 15,-18 11 8-15,-13 2 0 16,-1-4 0-16,5-10 64 0,3-6-64 31,-11 0-8-31,-11 3 72 0,-5-7-72 16,-8 4 72-16,-17-3 0 0,-3-1-64 15,-8-3-8 1,-19-2 0-16,-30 3-112 0,-11 2 104 16,-27 1-72-16,-37 3 72 15,-27 9 8-15,-12 7-64 16,30 13 56-16,30 12-32 16,39 6 40-16,1 3 8 0,-5 1 0 15,-4 2-8-15,4 4 0 16,12 0-376-16,-11 36-945 15,15 8-1399 1,8 1-73-16</inkml:trace>
  <inkml:trace contextRef="#ctx0" brushRef="#br0" timeOffset="12058.07">26691 5959 6993 0,'0'0'1376'16,"0"0"-416"-16,0 0-415 15,-123-85 175 1,63 65-184-16,-15 5 248 16,-33 4-248-16,-44 11-264 15,-43 26-96-15,-24 25-64 0,-1 16 40 16,14 9-24-16,34 4-120 16,20 5 224-16,37-6-128 15,27-8-8-15,16 14 184 16,9 30-175-16,14 21-1 15,18 29-104-15,31-13-80 16,48-15 80 0,44-16-48-16,31-10 32 15,36-18 16-15,36-15 0 16,21-14 8-16,15-10 8 0,16-10-8 16,9-18 184-16,2-14-192 15,2-12 0-15,11-16-48 0,-5-21 48 16,5-18 8-16,-3-5 112 15,-18-13-48-15,-10-3-8 0,-25-6-64 32,-27-10 0-32,-25 2 80 15,-32 1-80-15,-39 19 8 16,-23 10 64-16,-22 3-72 0,9-10 128 16,-8-6-128-16,3-9 56 0,-23 0 72 15,-11 4-112-15,-17 0 256 16,-21-5 40-1,-31-3-160-15,-39-6 112 16,-48-7-248-16,-49 8-8 16,-15 8 0-16,7 23-8 0,25 15 48 15,35 13-48-15,25 14 16 16,23 6-56-16,21 5 40 16,-17 7-224-16,-28 0-584 15,-36 22-337-15,-31 9-567 16,40 1-752-16,23-3-5026 15</inkml:trace>
  <inkml:trace contextRef="#ctx0" brushRef="#br0" timeOffset="13573.45">15370 4788 4456 0,'0'0'641'0,"0"0"-249"16,0 0 192-16,0 0 184 16,-36-105 32-16,33 79-288 31,-1 4 488-31,0 3-159 0,0 6 319 16,4 3 8-16,-5 10-512 15,5 0-656-15,0 3-208 0,0 31-112 16,0 32 256-16,-4 42 64 0,0 57 136 15,1 25 152 1,-1 14-96 0,-4-17-32-16,8-38 16 0,-4-35-128 15,4-38 40-15,-5-25-24 16,1-16-64-16,1 3 96 0,-5-3-96 0,4 3 88 16,0-15-88-16,0-7-176 31,4-13-744-31,0-26-336 15,4-18 184-15,4-14-2865 0</inkml:trace>
  <inkml:trace contextRef="#ctx0" brushRef="#br0" timeOffset="14354.58">15263 4715 2536 0,'0'0'1232'0,"0"0"433"32,0 0-817-32,0 0 48 15,0 0 112-15,-20-108-408 0,20 97-168 16,28-3-239-16,20-2-113 16,35-12 48-16,57-11 80 0,55-2-120 15,29-7 80-15,11 6-88 16,-4 7-80-16,-12 3 72 15,1-2-72 1,3-1 72-16,0 3-72 0,-16 0 72 16,-7 1-72-16,-17 2-56 15,-12 0 56-15,-20 1 0 0,-3 2 0 16,-28 11 0-16,-33 1 16 16,-19 6 48-1,-20-2-48-15,-1 0-8 16,-2 4 0-16,-9-1-8 0,-16 5 0 15,-9-1 120-15,-11 3 1064 16,0 0-136-16,0 0-272 0,0 0-464 16,0 5-312-16,0 18-160 31,-3 15 80-31,-9 22 80 0,3 13 8 16,2 28 0-16,7 33 72 15,0 32-80-15,0 11 0 16,11-5 56-16,6-10-56 0,-1-27 48 15,3 0-48-15,1-28 48 32,-4-27-56-32,-4-24 8 0,4-10 0 15,0-3 0-15,0 5 0 16,-4-6 8-16,0-11 24 16,-8-8 16-16,-4-7-96 0,-40 3-104 15,-79 13 152-15,-104 15-64 16,-61 7 48-1,-47-7-1208-15,9-8 656 0,43-18 568 16,-1-4 208-16,29 0 120 16,24-5 56-16,28-3 136 15,32-3-120-15,23-6-104 0,36 0-103 16,20 0-121 0,24 0 56-16,8 0-128 15,2 0-56-15,-6 3 48 0,0 1-569 16,-9 3-1095-16,14-2-1161 31,7-1-3216-31</inkml:trace>
  <inkml:trace contextRef="#ctx0" brushRef="#br0" timeOffset="15301.21">8255 6858 6185 0,'0'0'1408'0,"0"0"-600"0,0 0-808 16,0 0-344-1,0 0 344-15,176-55 184 16,-17 5 128-16,72-14 56 0,48-8-40 16,28 4 17-16,8 2-57 15,-8 8-80-15,23 3 24 16,5-4-160-16,17 2-64 0,10-6 80 31,-3-10-40-31,12-4 80 0,-1-1-120 16,-3 1 200-16,-12 7 24 15,-33 7-144-15,-14 0 56 16,-38 5-32-16,-26 7-104 0,-25 3 0 31,-28 11 40-31,-15-2-48 16,-24 2 96-16,-33 5-88 0,-27 3-8 15,-32 7 64-15,-13 2-56 16,1 2 64-16,-4-2 80 16,-4 5 48-16,-21 2 96 0,-6 7-16 15,-13 3 96-15,0 3-16 32,0 0-176-32,0 0-48 0,8 0-136 15,27 0-992-15,5-7-1296 16,4 1 327-16</inkml:trace>
  <inkml:trace contextRef="#ctx0" brushRef="#br0" timeOffset="16217.73">23451 6645 5905 0,'0'0'1296'15,"0"0"-464"-15,0 0-416 16,0 0 456-16,0 0-143 0,-84-55-113 16,40 40 160-16,-12-7-472 15,-16 0 8-15,-35-9 176 0,-49-15-160 32,-67-4 8-32,-44-8 80 15,-40 7-272-15,0 2-64 0,8 1-72 16,9 0-8-16,22-3-56 15,21-7 56-15,20 2 48 0,11-5-48 16,13 1 8-16,12-4 0 31,7-2 48-31,18-7 97 16,9-7-81-16,30 10-72 0,35 13 64 16,29 16 152-16,15 3 328 15,0 3-120-15,-4-2-360 0,8 1 88 16,5 11-152-16,11 3 56 15,8 9-56 1,3 2 0-16,10 9 0 16,-1-1-8-16,4-1 8 0,4 4-8 15,0 0 8-15,0 0-64 16,0 0 56-16,-4 0 8 0,4 0-24 0,0 0-24 31,0 0 32-31,0 0-40 16,0 0 0-1,0 0-224-15,0 0-64 0,-5 0-489 0,-2 20-703 16,-1 2-320-16,4-6-985 16</inkml:trace>
  <inkml:trace contextRef="#ctx0" brushRef="#br0" timeOffset="16634.66">19022 4930 7361 0,'0'0'1064'0,"0"0"-208"15,0 0-391-15,0 0-465 16,0 0 72-1,-116 0-16-15,77 23 144 16,-9 2 296-16,-4 14-288 0,-4-2 104 16,1 13-112-16,6-4-48 15,6 0-48-15,6-7-96 0,18-3-8 16,6-11-8 0,13-1-368-16,0 2 376 15,21 0 0-15,22 2 0 16,17 1 104-16,16-8 104 0,12 3-80 15,4-9-24-15,3-2-88 16,-7-4 112-16,-4 5-72 0,-5 1-56 31,-11 2-144-31,-12 4-744 16,-4 23-440-16,-24-3 39 0,-13-2-1279 16</inkml:trace>
  <inkml:trace contextRef="#ctx0" brushRef="#br0" timeOffset="19800.84">17858 6521 440 0,'0'0'1416'16,"0"0"-336"-16,0 0-192 15,0 0-152-15,0 0-343 0,0 0-25 16,0 0-80-16,0-4 88 16,0 4 96-16,-4-2-200 0,4 2-48 31,0-3-72-31,0-1-72 15,0 4 56-15,0-3-56 16,0 3-8-16,0 0 40 0,0 0-104 16,0 0 0-16,0 0-8 15,0 0-8-15,0 0 8 16,0 0-56 0,0 0 8-16,0 0 40 15,0 0-56-15,0 0-176 16,0 0-592-16,0 0-408 0,0 0-337 0</inkml:trace>
  <inkml:trace contextRef="#ctx0" brushRef="#br0" timeOffset="20714.3">17807 6442 3568 0,'0'0'760'15,"0"0"-247"-15,0 0-193 0,0 0 328 16,0 0-80-16,0 0-48 16,0 0-120-16,-21-19-136 0,21 16-40 15,0-1 40-15,0 4-128 32,0-5-128-32,4 1-8 0,8 1 0 15,-4-1 0-15,8-2-80 16,4-1 80-16,0 4 0 0,3 3 8 15,5 0-8-15,-3 0 0 16,-1 10-80-16,-9 12 72 31,2 7-8-31,-6 2-48 0,-11 1 64 16,0 6 56-16,-11 1 32 16,-17-2 88-16,-12 2-96 0,-4-7 104 15,-4-4-176-15,-4-6 248 16,8-8 16-16,8-5 273 15,4-9 103 1,13 0-248-16,10 0-168 0,5 0 32 16,4 0-232-16,0 0-32 15,13 0-160-15,19-4 152 0,11 1 0 16,9 3 8 0,4 0-112-16,4 0 104 15,0 0 8-15,-5 0 8 16,-3 0 96-16,-8 0-96 0,-4 0-8 15,-8 0-80-15,-8 0-816 16,-9-2-273-16,-2-2-335 0,-9-3-4265 16</inkml:trace>
  <inkml:trace contextRef="#ctx0" brushRef="#br0" timeOffset="21661.44">18499 6375 4200 0,'0'0'1553'15,"0"0"-377"-15,0 0-544 0,0 0 400 16,0 0-432-16,0 0-311 16,-115-51-145-16,79 51-32 0,9 0 328 15,3 10-88-15,11-1-272 16,9 4-80 0,4 3-184-16,4 6 56 15,33 0 120-15,2 7 16 0,13-4 96 16,3 5 8-16,1-9-104 15,-7 4 64-15,-10 1-72 0,-15-1 0 16,-8 7 0-16,-16-3 16 31,-4 2-8-31,-28-2 112 0,-7-4-120 16,-6-6 0-16,6-6 8 16,3-13 240-16,12 0 24 15,4 0-88-15,8-9-80 0,12-7 96 16,0 0-144-16,4-7-56 31,20 1-96-31,8 0 16 0,12 0 72 16,3-1-176-16,6-4 32 15,-6 1 144-15,5-2-160 16,-8 2 168-16,-8-3-184 0,-8 4 24 16,-13-4 56-16,-11 8 104 15,-4 4 32 1,0 2 64-16,-15 2-88 15,-9 3 112-15,0 7 120 0,-4 3-224 16,4 0-32-16,8 0 32 16,0 17-32-16,12-3-40 0,0 6-48 15,4-1 8 1,4 3-32-16,20-6 40 16,8-1 88-16,12-5 0 0,3-3-104 15,9-7-432-15,4 0-193 16,0-4 1-16,-4-15-168 15,-9 1-520-15,-10-6-769 0,-10 3 729 32,-18-2 1456-32,-9 2 1192 0,0 4 1089 15,-17-1-1033-15,-7 5-224 16,1 2 409-16,-5 9-113 16,4 2-784-16,0 0-200 0,0 0-176 15,12 16-160-15,0 2 0 31,12 5-352-31,0 2 352 0,12 2-8 16,16 1 16-16,12-6-8 31,12-7 128-31,4-5-120 16,3-3-8-16,5-7-320 0,-4 0-392 16,-9 0-192-16,-10-13-153 15,-13 3-351-15,-25 1-3353 0</inkml:trace>
  <inkml:trace contextRef="#ctx0" brushRef="#br0" timeOffset="21923.43">17786 7265 7737 0,'0'0'2105'15,"0"0"-1929"-15,0 0-176 16,0 0-793-16,0 0 793 0,223-75 313 31,-36 0 231-31,25-15-264 16,-5 5-200-16,-20 12 72 0,-35 16-56 15,-8 6-16-15,-29 13-72 16,-31 10-8-16,-24 9-16 0,-20 6-616 16,-9 10-473-16,-31 3-71 31,0 0-1360-31,-24 9-1545 0</inkml:trace>
  <inkml:trace contextRef="#ctx0" brushRef="#br0" timeOffset="22115.49">18280 7311 2904 0,'0'0'4513'16,"0"0"-2729"0,0 0-1527-16,0 0-257 15,0 0 0 1,204-50 504-16,-17-29 192 15,28-14-320-15,4-2-144 16,-27 16-128-16,-53 28-96 0,-35 13-8 16,-32 15-600-16,-20 8-424 15,4-7-249-15,-17 6-447 0,-3 3-2617 16</inkml:trace>
  <inkml:trace contextRef="#ctx0" brushRef="#br0" timeOffset="28324.38">9248 9499 5217 0,'0'0'704'0,"0"0"-448"16,-48-44-256-16,20 29-128 0,0-2-376 16,-4 1 8-16,0-6 192 31,4 0 304-31,4-7 184 15,1-22-80-15,6 10-104 0,10-3-1873 16</inkml:trace>
  <inkml:trace contextRef="#ctx0" brushRef="#br0" timeOffset="40768.67">14773 9322 6489 0,'-9'2'984'31,"1"1"-984"-31,5 4-472 16,-9 6-112-16,7-4 240 16,5 3 128-16,0-5-144 0,13-7-1801 0</inkml:trace>
  <inkml:trace contextRef="#ctx0" brushRef="#br0" timeOffset="40977.94">14940 9407 8857 0,'0'0'1369'0,"0"0"-1369"0,0 0-2201 16,0 0 481-16</inkml:trace>
  <inkml:trace contextRef="#ctx0" brushRef="#br0" timeOffset="41212.57">15131 9379 8105 0,'0'0'1377'0,"0"0"-1377"16,0 0-177-1,0 0-1487-15,0 0 968 0,0 0 248 16,0 0-120-16,0 0-1113 16</inkml:trace>
  <inkml:trace contextRef="#ctx0" brushRef="#br0" timeOffset="41424.83">15131 9379 7433 0,'116'37'1200'16,"-116"-37"-744"-16,0 0-456 16,-4-2-464-16,4 2-664 0,0 0 64 15,0 0 96-15,8 0-217 16,8 0-703-16</inkml:trace>
  <inkml:trace contextRef="#ctx0" brushRef="#br0" timeOffset="43472.22">15944 8645 3744 0,'0'0'864'0,"0"0"33"15,0 0-169 1,0 0-320-16,0 0-200 16,-131-85 32-16,92 72-8 0,-2-3 160 15,-2 3-296-15,-6 1 320 16,-2-1 56-16,-9 6-392 0,-8 1 16 15,-4 6-96-15,-12 0-72 32,-11 3-64-32,-17 20 224 15,5-1-168-15,-5 7 88 0,1 3-16 16,15 2 8-16,-15 7-8 0,-18 7 8 16,-14 5 0-16,-17 5 56 15,14-10-56-15,30-10 0 31,32-12 0-31,24-5 24 0,-15 1 72 16,-5 4-88-16,-12 3 32 16,4-4-40-16,4 0 0 0,5 3 0 15,-1 5 0-15,5-2 0 16,6 4 0-16,-2 4-32 16,7-2 32-1,1 4 0-15,7 0 0 16,3-2 0-16,2 2 0 0,3 0 0 15,-4 2 0-15,1 1 80 0,-1-1-120 16,7 3 48-16,-6 0-8 16,3 3 0-1,1 5-24 1,-5 0 24-16,3 6 0 0,2 6 8 16,-1 4-8-16,1 3 0 15,6 7 0-15,1-3-16 0,5-2 32 0,3-2-16 16,4-5 0-16,4-6 56 31,4 2-112-31,4 6 56 16,7 0-8-16,-2 5 0 0,7 9-40 15,4-1 48-15,0 2 0 16,0 1-40-16,15 0-8 0,6-1 32 16,7 3-32-16,11 14 40 31,9 26-64-31,-4-12 72 0,4-10 0 15,0-15 8-15,-4-21 64 16,4 10-72-16,12 12 0 0,4-3 0 16,-1-3 0-16,5-1 8 15,-1 4 0-15,6-9 0 32,-6 2 40-32,5-3-48 0,0-2-40 15,-1 6 40-15,1-4 0 0,0 6 56 16,0 7-56-16,3 0 8 0,1 0 16 15,4-3-24-15,3-6 0 16,1-3 0 0,0-8 0-1,4-5-8-15,4-6 0 0,-1-5 8 16,-3-5-8-16,0-3 8 16,3-3 0-16,-4-4 0 0,-3 3 8 15,4-6 72-15,-8-7-80 0,-1 2 8 31,5-5 88-31,0-5 56 16,4-4 64-16,7-1 145 0,1 5-257 16,8-5 48-16,-1 2-104 15,1-1-48-15,-4 3 64 0,-4-3-64 16,-1 0 0-16,-7-2 48 31,0-5-40-31,-5-6 48 0,4 1 88 16,1-4-8-16,4 0 72 15,3 3-192-15,14-2 40 16,26-1 32-16,21-3-80 0,3 0 48 16,-7-3-40-16,-29-16 40 31,-35-3-8-31,11-10-48 0,-11 6 16 16,-4-3 216-16,15-2-96 15,-18 1 88-15,10 3-168 16,12-8-48-16,1 3 96 0,-4-4-104 15,-1 5 0-15,1-7 168 16,8 0-96 0,-9-7 208-16,1 1-272 0,0 0 120 15,-8-7 48-15,3 0-80 16,-3-2 80-16,-4 1 64 0,-4-1-160 16,-1 1 120-16,-7 1-120 15,3-2-72 1,-3-4 160-16,4-4-160 15,3-2 64-15,5-10 64 0,-4-4-112 16,-4 1 48-16,-5-3-72 16,2-10 0-16,-2-13 137 15,5-27-137-15,-1-30 0 0,1-10 0 32,-16 14 0-32,-21 18 0 0,-10 23 0 15,-14 3 48-15,-6 3-32 16,-5 4-16-16,-5 12 0 15,-3 12 16-15,0-10-16 0,0-14 72 32,0-17-72-32,0-12 0 15,4 9-48-15,-4 16 48 0,0 0 0 16,0 1 0-16,0-1 72 16,-15-7-72-16,-5 4 0 15,-1 12 0-15,-3 24-56 0,5 11 104 16,-5 9-48-16,-4-14 0 15,-4-7 56 1,-8-9 0-16,5-2-56 0,-10 2-16 16,6 3-64-16,3-2 80 15,-5 4 0-15,6 8-8 16,3 3 16-16,0 2 80 16,4 6-88-16,-4 7-120 15,-3 1 112-15,-5-2-112 16,-12 2 80-16,-8-2-8 15,-11 5 96-15,-6-5-48 0,2 9 0 16,3 0 8-16,4 8-8 16,8 4 0-16,1 2 0 0,-5 6-8 31,0 4-129-31,-16 0 57 0,-27 6-16 16,-44 10-104-16,-49 6-48 15,-15 0 184-15,-4 6-320 16,23 8 208-16,21-5 168 0,7-1-144 15,9 2-256-15,11 0-80 32,9 3 488-32,3-4 0 0,5 4-88 15,3 2 8-15,25-1 80 16,15-2 0-16,20-2 0 16,8 0 16-16,-12 4-16 0,-3 6 8 15,-13-1-8-15,13 0 0 16,6 1-168-1,13 2-48-15,13-1-448 0,11 8-497 16,-7 9 169-16,11 0-856 16,3-10-913-16</inkml:trace>
  <inkml:trace contextRef="#ctx0" brushRef="#br0" timeOffset="115434.66">19305 15332 7881 0,'0'0'1481'0,"0"0"-625"15,0 0-416-15,0 0-40 0,0 0 896 16,0 0 32-16,0 0-415 16,0-12-481-16,0 12-432 0,0 0-32 15,0 14 32-15,0 18 136 16,0 14 408-16,0 10 24 31,-12 9-304-31,4 4-40 0,0 0-96 16,0-5-80-16,-4-7 24 15,8-6-72-15,0-10 56 0,-4-2-56 16,4-5-16-16,1-8 8 16,-2-4-408-16,5-6-824 31,-4-16-713-31,4-13-1095 0,0-19-4314 0</inkml:trace>
  <inkml:trace contextRef="#ctx0" brushRef="#br0" timeOffset="115874.35">19206 15284 9482 0,'0'0'1600'0,"0"0"-840"16,0 0-216-16,0 0-288 0,0 0-160 0,83-121 40 15,-24 87-128-15,14 2 48 16,6 1-40-16,1 5-16 16,0 6 40-1,-12 8-40-15,-12 6-72 16,-9 6 72-16,-11 9-88 16,-12 17 32-16,-8 12 56 0,-8 3 0 15,-8 6 200-15,0 8 400 16,0 2 41-16,0 9-49 15,0-2-48 1,0 6-240-16,0 3-48 16,16-1-128-16,3 8-112 0,2-1 56 15,3 7-72-15,-9 0 48 16,2-4-48-16,-13-9-8 31,-4-5 8-31,0-9 8 0,-25-5 64 16,-14-12 0-16,-17-8-64 15,-12-14 80-15,-12-11-80 0,0-9 0 16,5-9 24-16,4-13-32 16,15 0-200-1,11-10-464-15,21 9-784 16,16 5-1737-16</inkml:trace>
  <inkml:trace contextRef="#ctx0" brushRef="#br0" timeOffset="116306.94">19532 16719 5673 0,'0'0'1672'16,"0"0"-816"-16,0 0 681 0,0 0 135 15,0 0-216-15,0 0-680 16,0 0-448-16,-8 0-175 16,8 7-57-16,8 12 536 0,0 6-56 15,4 7-192 1,-4 3-32-16,4 3-216 16,-4-3-16-16,0-1-48 0,-4-2-24 15,0-6-48-15,4-7-272 16,11-16-960-16,2-3-1169 15,-1-3-1616-15</inkml:trace>
  <inkml:trace contextRef="#ctx0" brushRef="#br0" timeOffset="116635.22">19939 16726 9754 0,'0'0'2552'0,"0"0"-1600"0,0 0-216 15,0 0 649-15,0 0-297 0,0 0-616 16,-64-7-288-16,36 17-16 16,0 12-112-16,4 6-40 15,9 8 80-15,6 5-96 0,9-3 8 32,0 3 8-32,16-3-16 15,16-6 8-15,8-6 8 0,0-14-16 16,4-6 8-16,-1-3-8 15,-2-3 0-15,-6-3-64 16,-3-13-208-16,0-6-416 0,-8-9-1152 31,-4 5-2241-15,-4-2-5977-16</inkml:trace>
  <inkml:trace contextRef="#ctx0" brushRef="#br0" timeOffset="117788.58">24559 15856 8161 0,'0'0'2217'0,"0"0"-1273"16,0 0-224-16,0 0 24 0,0 0 480 16,0 0-191-16,0 0-569 15,0-4-168-15,0 4-264 16,0 0-24-16,0 13-16 0,0 16 16 16,0 11 440-16,0 9-176 15,0 12-72-15,0 8 24 0,0 7-64 31,4 22-40-15,3-5 0 0,-2 1-72-16,-1-2 32 0,0-21-32 15,0 2-40-15,-4-9 48 0,0-14-56 16,0-8 0-16,0-10 56 16,0-7-56-16,0-13-296 0,0-12-752 15,0-9-920-15,0-19-1233 16</inkml:trace>
  <inkml:trace contextRef="#ctx0" brushRef="#br0" timeOffset="118336.99">24519 15865 10594 0,'0'0'1656'0,"0"0"-888"31,0 0-280-31,0 0-240 16,0 0 153-16,0 0-161 0,0 0-232 16,116-50-8-16,-37 30 72 15,13 1-64-15,-1-3 8 0,1 6-16 16,-12 4 8-16,-1 2 24 15,-14 6-32-15,-14 4 0 16,-19 0 0-16,-4 0-120 0,-12 20 112 16,-12 2 8-16,-4 10 96 0,0 6 360 15,0 6 120-15,0 11-80 16,0 2-232 0,0 7-136-16,0 1-32 15,12 3-88-15,12 5-8 16,0 3 64-16,8 2-64 0,-8-1 16 15,-1-4 32-15,1-3-48 0,-11-9 0 32,-2-10 8-32,-11-8 0 15,0-2 32-15,-3-5-32 0,-29-8 64 32,-17 0 48-32,-14-5-112 0,-9 0 24 15,-8-14-32-15,1 0 0 16,7-9 0-16,16 0-8 15,16 0-88-15,12-22-520 0,17 0-1208 16,3 0-2417-16</inkml:trace>
  <inkml:trace contextRef="#ctx0" brushRef="#br0" timeOffset="118737.84">26022 15845 10594 0,'0'0'1904'16,"0"0"-1112"-16,0 0-560 15,0 0 96 1,0 0 441-16,0 0-337 16,0 0-432-16,0 0 80 0,16 99 560 15,-1-28-56-15,2 8-352 16,-6 9 40-16,6 1-176 0,-6 1 32 31,-3-6-8-31,1-6-120 16,-2-15 16-16,-3-12 72 0,-4-16-80 15,4-13-8-15,-4-12-24 16,0-10-280-16,0 0-56 16,0-70-656-16,0 2-3217 0,0-14-5281 0</inkml:trace>
  <inkml:trace contextRef="#ctx0" brushRef="#br0" timeOffset="119134.25">26074 15884 6601 0,'0'0'1832'0,"0"0"-471"0,0 0-81 16,-4-101-336-16,15 76-152 0,14-1-312 16,2 6-320-16,9 8-64 15,9 3-96-15,-2 5-56 0,9 4 48 16,-5 4-64-16,2 17 16 16,-14 5 0-16,-3 3-48 0,-12 3 104 15,-4 2 328-15,-7 5 201 16,-2 2 47-1,-7 0-272-15,4 3 176 16,4 7-176-16,0 4-104 0,4 2-16 31,4 2-48-31,8 5-120 16,-4 6-16-16,4 0 0 0,-5 3 8 16,2-4 40-16,-1-1-48 15,-9-8 48-15,-7-6-32 0,-4-7 48 16,0-8 32-16,-7-7-48 15,-21-7 24-15,-12-9 48 0,-4-7-40 16,-8-9-80-16,-3 0-80 16,2-18-128-16,14-11-216 31,23-35-728-31,12 13-993 0,4-4-2448 0</inkml:trace>
  <inkml:trace contextRef="#ctx0" brushRef="#br0" timeOffset="119498.66">27301 15738 11018 0,'0'0'1720'0,"0"0"-1184"16,0 0 104-16,0 0 169 0,0 0-345 16,0 0-376-16,0 0-32 0,-8 86 176 15,21-26 208-15,6 13-224 32,-2 3-96-32,2 10-16 0,-3-3-96 15,0-1 88-15,-4-5-48 16,-4-20 16-16,-4-13-48 0,3-15-16 31,-2-16-296-31,-5-13-336 16,8-52-56-16,-4-8-1209 31,0-16-5560-31</inkml:trace>
  <inkml:trace contextRef="#ctx0" brushRef="#br0" timeOffset="119901.69">27401 15605 10362 0,'0'0'2136'16,"0"0"-1392"-16,0 0-272 15,8-44-256-15,20 33-15 0,8 2-81 16,7 4-120-16,9 5-48 16,0 0 48-16,1 0-8 15,-6 18 8-15,-8 5-8 0,-2 5-56 16,-18 4 56-16,2 2-56 15,-10 7 64-15,-6 5 88 0,3 0 200 16,-1 6 144-16,1 5-136 0,5 0-88 16,2 0-32-1,2 3-8-15,7 1-160 0,-5 2 112 0,5 4-120 16,0-4 8-16,-5 7 72 16,-2-2-72-16,-9-6 40 0,-5-5-48 15,-3-9 8-15,-11-4 144 16,-21-1-48-16,-12-9 72 15,-7-2 0-15,-9-11-96 0,-4-7 8 47,4-14-88-47,4 0-48 0,8-14-216 16,16-17-880-16,21-25-713 16,7 4-1991-16,4-5-3034 0</inkml:trace>
  <inkml:trace contextRef="#ctx0" brushRef="#br0" timeOffset="120221.3">28397 15563 12082 0,'0'0'1712'16,"0"0"-1399"-16,0 0-313 0,0 0-56 0,0 0 56 31,0 0 504-31,48 128-72 0,-24-52-32 16,8 9-136-16,-8 7-176 16,-4 8-16-16,-4-3-8 15,-4-5 8-15,-8-3-24 16,0-12 48-16,-4-14-96 0,0-21-224 31,0-23-472-31,0-26-609 0,0-25-319 16,0-19-8730-16</inkml:trace>
  <inkml:trace contextRef="#ctx0" brushRef="#br0" timeOffset="120618.94">28494 15652 11858 0,'0'0'1848'0,"0"0"-1247"15,0 0-241-15,0 0-224 16,23-114 128-16,9 95-112 16,8 0-152-16,16 6-8 0,-1 7-64 0,1 6-232 15,4 0-128 1,-12 0-201 0,-4 19 145-16,-9 7 208 0,-11 2 144 15,-3 4 128-15,-10 2 8 16,2 5 104-16,-9 2 264 15,3 7 176-15,1 3 97 0,-3 2-41 0,6 8-320 32,5-1 32-32,0 11 32 15,12-2-264-15,-4 7 104 16,4 6-80-16,-1-2-88 0,-6 2 56 16,-9-2 0-16,-8-7-16 15,-4-10 48 1,-16-8-96-16,-20-8 152 15,-24-16-88-15,-35-2 8 0,-41-6-80 16,-39-20-416-16,-8-3-832 16,15 0-1001-16,48-3-575 15,49-4-1193-15</inkml:trace>
  <inkml:trace contextRef="#ctx0" brushRef="#br0" timeOffset="129176.57">29434 12100 12602 0,'0'-10'1777'15,"0"7"-1169"-15,0 1-560 16,0 2-48-16,0 0-168 0,0 0 32 15,0 21 136 1,0 16 640-16,0 15 8 16,0 15-432-16,4 6 24 15,4 0-160-15,-4 3-24 16,0-10 16-16,4 1-72 0,-4-10 88 16,0-5 40-16,4-8-128 15,-1-13-480-15,25-18-1128 0,-8-9-1225 16,4-4-2616-16</inkml:trace>
  <inkml:trace contextRef="#ctx0" brushRef="#br0" timeOffset="129497.51">29777 12341 12938 0,'0'0'1985'0,"0"0"-1617"16,0 0-368-16,0 0 16 31,0 0 152-31,0 0 240 15,0 0-208 1,0 0-200-16,0 0 104 16,-24 131-104-16,52-97 0 0,7-2 48 15,10-10-32-15,2-9 112 0,5-13-128 16,0 0-208-16,-4-19-64 16,-13-17-304-16,-7-5 96 15,-15-6 240-15,-13 2 112 0,-9 1 128 16,-23 8 88-16,-3 9 40 15,-9 8 288-15,5 10-328 0,6 9-88 0,1 0 0 32,13 0-96-32,15 2-328 15,8 8-2281-15,24-1 64 16,7-9-2304-16</inkml:trace>
  <inkml:trace contextRef="#ctx0" brushRef="#br0" timeOffset="129808.31">30355 12221 9722 0,'0'0'2128'0,"0"0"-1608"15,0 0-368-15,0 0 520 16,0 0 433-16,0 0-137 0,-108 114-536 31,108-93-384-31,0 8-48 16,5-3 0-16,18 2-8 0,9-5 8 15,12-8 0-15,-1-8-152 16,6-7 152-16,-6 0-192 16,-7-16-32-16,-8-9-16 0,-16-10 88 15,-12-4 104 1,0-2 40-16,-24 4 8 16,-11-2 0-16,-10 10-64 0,2 4 56 15,3 12-88-15,12 4-224 16,8 9-273-16,12 0-1095 15,8 0-2537-15</inkml:trace>
  <inkml:trace contextRef="#ctx0" brushRef="#br0" timeOffset="130406.23">30323 11455 11442 0,'0'0'1976'0,"0"0"-879"15,-176-54-441-15,69 51-504 16,-44 6 216-16,-37 54 88 0,-15 25-168 16,11 37 136-1,17 30-112-15,24 7-64 16,3 21 32-16,16 1-224 16,25 3 80-1,43-10-80-15,40-6-56 16,24-9 128-16,56-14-128 15,32-8-32-15,32-20 24 0,31-28 16 0,20-32 56 16,25-29-64-16,15-21 0 16,20-14 0-16,12-38-40 0,9-31-336 15,-9-26-176-15,-13-18-72 16,-18-27 336-16,-37-11-24 16,-35-24 112-1,-33-15 24-15,-34 1-48 16,-38 8 96-16,-35 23 128 0,-8 44 392 15,-36 28 496-15,-4 34-168 32,-27-3-296-32,-37-1 24 15,-47 5-320-15,-25 20-64 0,1 29-64 16,11 17-56-16,25 43-136 16,27 3-416-16,1 19-1000 0,35-13-1169 15,21-13-2864-15</inkml:trace>
  <inkml:trace contextRef="#ctx0" brushRef="#br0" timeOffset="135637.26">29016 14449 1112 0,'0'0'5193'16,"-13"0"-4361"-16,9 0-384 15,0 0 32-15,0 0 128 0,4 0 217 16,0 0-97-16,0 0-192 16,0 0-144-16,0 0-192 15,0 0 40-15,0 0 120 0,8 0-216 16,12-10 112-16,16-2 128 31,9-10-80-31,10-13 56 0,9-6-200 0,0-11-32 16,0-4-128-1,-8-5 0-15,-5-6-536 0,-11 4-560 16,-12-4-120-16,-12 7-80 16,-16 6 191-1,-4 6 537-15,-24 6 568 16,0 12 104-16,0 10 840 15,9 11 97-15,-2 3-361 0,9 6-272 16,4 0-248-16,8 6-152 0,0 16-8 16,0 13 0-16,4 6 32 15,12 10 96 1,5 3-72-16,-6 1 64 16,-3-2-48-16,-8 4 120 15,-4-3 288-15,0-6-152 0,-12-1 32 16,-12-9-104-16,1-3-120 15,-9-7 80-15,8-8-208 0,-1-8 96 32,9-8 72-32,1-1-120 15,11-3-56-15,4 0-656 0,0-10-1448 16,11-5-529-16</inkml:trace>
  <inkml:trace contextRef="#ctx0" brushRef="#br0" timeOffset="146474.44">21095 3835 6145 0,'0'0'1008'0,"-20"-32"56"0,12 13 56 16,0-3-7-16,4 2-33 16,-1 8 72-16,2 3-72 0,-1 2 201 31,4 5-601-31,0 2-432 16,0 0-248-16,0 22-344 15,0 22 272-15,0 36 24 0,4 3 48 16,4 14-8-16,-4 2 8 15,0-20 0-15,-4-3 56 0,0-12-40 16,0-17 32 0,0-18-48-1,0-12 0 1,0-15 144-16,0-2 16 16,0-22 248-16,-8-41-408 0,-4-48-896 15,8-59 368-15,4-23-96 16,8-3 159-16,20 27-47 0,0 52-192 15,0 41 464-15,-4 24 176 16,-4 18 64 0,12 5-8-16,-4 3-24 15,4 8-64-15,-1 14 40 16,-7 4-120-16,-4 26 40 0,-9 18-152 16,-11 14 168-16,0 12 120 0,-19 6 200 15,-21 6 160-15,-4 0-248 16,1-4 16-16,6-9 72 0,9-12-200 15,20-12-256-15,8-14-792 16,36-15-256-16,8-9 351 0,9-7-1431 16</inkml:trace>
  <inkml:trace contextRef="#ctx0" brushRef="#br0" timeOffset="146890.85">21701 3664 6873 0,'0'0'1896'15,"0"0"-303"1,0 0-1017 0,0 0-456-16,0 0 320 0,-120 37 280 15,77 1-32-15,2 11-200 0,6 1-304 16,3 7 40-16,11-2-152 16,10-5-16-16,7-5-8 15,4-11-48 1,0-5 0-16,12-10 0 15,12-12 0-15,8-7 137 16,11 0-129-16,9-32-8 0,0-13-97 16,-5-16-535-1,-2-1 48-15,-17-5 144 16,-13 13 304-16,-11 9 128 0,-4 19 16 16,0 8 256-16,0 12 528 15,0 2-360-15,0 4-432 0,0 7-168 16,0 14 40-16,0 15 120 15,0 8 8-15,5 7 0 32,6 3 0-32,6 0 16 0,2-3 64 15,-2-7-80-15,2-6-272 16,9-9-472-16,4-13-720 0,0-9-401 16,-8-7-3056-16</inkml:trace>
  <inkml:trace contextRef="#ctx0" brushRef="#br0" timeOffset="147218.51">22000 3660 8209 0,'0'0'1449'0,"0"0"-265"16,0 0-416 0,0 0-632-1,0 0-136-15,0 0-264 0,0 0 168 16,64 29 48-16,-25 19-8 15,-3 6 48-15,1 13 0 0,-10-1 8 0,-11-2-48 16,-4-5 48-16,-12-11 8 31,0-13-8-31,0-9 48 16,-4-16-40-16,-8-10 584 0,-4-3 560 16,0-26-744-16,0-17-296 15,0-10-32-15,16-14-72 0,0 3-8 16,8 1-32-16,20 12-272 31,8 13-744-31,12 6-288 0,-12 16-241 16,-4 12-1055-16</inkml:trace>
  <inkml:trace contextRef="#ctx0" brushRef="#br0" timeOffset="147504.4">22717 3718 7465 0,'0'0'1624'16,"0"0"-631"-16,0 0 263 0,0 0-304 15,0 0-160-15,0 0-224 16,0 0-392-16,-111-4-168 0,98 24 0 15,2 2-8 1,7 0 0-16,4-3-88 16,0-3-352-16,0 0-920 15,28-10 128-15,-5-3-353 0,-3-3-1447 16</inkml:trace>
  <inkml:trace contextRef="#ctx0" brushRef="#br0" timeOffset="147709.4">22681 4328 1720 0,'0'0'4321'0,"0"0"-3313"15,0 0-672-15,0 0-120 0,0 0 48 16,0 0-264-16,0 0-1544 0</inkml:trace>
  <inkml:trace contextRef="#ctx0" brushRef="#br0" timeOffset="149326.87">22861 3734 7521 0,'0'0'1576'0,"0"0"-231"16,0 0-441-16,0 0-48 0,0 0 184 15,-116-42-448-15,93 42-311 16,-5 22-201 0,0 6-80-16,4 11 112 15,-1 5-104-15,10 4 48 16,2 0-40-16,10-5 32 15,3 3-64-15,0-9 16 0,0-5 0 16,16-6-72-16,3-10 136 0,9-7-64 16,-4-5 112-16,8-4-16 15,0-20 72-15,4-15-168 32,-4-9-304-32,-12-10 64 0,-12 3-177 15,-5 7 297-15,-3 9 120 16,0 9 72-16,0 14 193 0,-3 9-1 15,-1 3-176-15,0 0-88 32,4 25-240-32,-4 13 152 15,4 7 80-15,0 8-49 0,4-1 49 16,11-11-32-16,2-10 24 0,3-12 8 16,-1-9 16-16,2-10-8 0,-1 0 217 15,8-22 63 1,-1-23 48-1,5-31-120-15,-4-35-152 16,-8-35 64-16,-16-19-120 0,-4-3-200 0,0 8-312 16,-24 18-481-1,4 25 209-15,-4 33 368 0,0 31 416 0,5 18 792 16,-1 6 96-16,-1 4-55 31,6 13-193-31,2 12-512 0,2 9-128 16,3 51-184-16,-5 51 64 15,6 44 112-15,7 17 8 16,4-7 0-16,20-41 8 0,8-41 0 16,-8-23-8-16,8-6 0 31,-4 7 8-31,7-4 8 0,1 0-16 16,-4-18 0-16,-8-21 64 15,0-15-56-15,4-6 240 16,4-38-144-16,11-39-32 0,5-37-72 31,0-45-376-31,-8-13-240 16,-13 4-80-16,-27 22-73 0,0 48 153 0,-4 26 328 15,-11 31 288 1,2 22 840-16,2 3 297 0,-1 7-121 16,0 8-400-16,0 4-616 0,-4 52-72 15,-7 46-24 1,2 54 48-16,1 22 40 15,20-5 16-15,0-35-8 16,0-50 8-16,17-26 0 16,-2-7 0-16,5 0-8 0,4 2 8 15,8 2-8-15,-4-11 0 0,4-15 0 32,0-14 104-32,0-11-96 15,11-4 112-15,-2-35-64 0,6-16-8 16,1-15-24-16,3-11-24 15,-10-5-200-15,-13-1 80 0,-13 13-160 16,-11 9 224-16,-4 21-16 31,0 11 72-31,-12 13 176 0,-4 12-168 16,-3 4-8-16,-1 10-72 16,-1 19-64-16,-2 12 128 15,7 13-56-15,8 7-40 0,4-4 96 16,4-4-48-16,0-5 56 31,8-9 0-31,8-7 16 0,4-10-16 16,0-10 0-16,0-6 0 15,3-6 240-15,1 0-176 0,4-15 80 16,0-10-16-16,0-4-128 16,-4-3 120-1,-8 10-120-15,-4 6-24 16,-8 7-32-16,0 2 40 0,-4 7-40 15,0 0 8 1,0 0-96-16,0 0 144 16,0 0-120-1,0 0 120-15,0 0 48 0,0 0-40 0,0 0 0 16,0 0 40-16,0 0 8 16,0 0-32-16,0 0-24 0,0 0 0 15,0 0-56-15,0 0 56 16,0 0-48-16,4 0 40 0,0-4-96 31,7-1 104-31,10-9 8 16,7-4 64-16,4-11 88 0,7-9-152 15,5-10 80-15,0-13-32 16,-4-8-40-16,0-9-32 16,-12-25 16-16,-4 4-336 0,-16 5 64 15,-8 1-72-15,0 24 168 31,-20 8 176-31,-8 17 152 0,-4 18 248 16,-8 26-200-16,-3 3-192 16,-13 48-8-16,-8 48 16 15,4 41 24-15,12 21 160 0,24-5-200 0,20-35 96 16,4-38-88 0,0-20-8-1,13-10 104-15,2 11-104 0,9 3-128 16,4 9-480-16,12 10-456 15,-12-23-1281-15,-8-16-208 16</inkml:trace>
  <inkml:trace contextRef="#ctx0" brushRef="#br0" timeOffset="149673.38">21198 4873 7577 0,'0'0'1656'16,"-159"38"-127"-16,131-24-297 15,4-9-816-15,16 2 88 16,8-7 160-16,40 0-199 0,92-32-153 16,111-37 32-16,68-21 96 31,51-14-192-31,5-4-152 0,-32 16 64 15,-21 3-72-15,-22 13-80 16,-37-1 48 0,-35 7-48-1,-29-6-8-15,-48 13 56 0,-35 6-48 0,-41 18 120 16,-19 7-128-16,-4 4 0 16,-8 3 0-16,-16 3-440 0,-20 18-224 15,-64 4-625 1,-11 19-2719-16,-17 3-4418 0</inkml:trace>
  <inkml:trace contextRef="#ctx0" brushRef="#br0" timeOffset="149936.14">21991 5061 11978 0,'0'0'1920'0,"0"0"-1920"15,144-39-224-15,47-27 176 16,52-26 48-16,21-4 16 0,-21 2 32 16,-43 20-40-16,-34 12 72 15,-42 10-80-15,-32 15 8 0,-29 8 56 16,-22 6-64-16,-2 1-8 31,-11 0 0-31,-7-1-112 16,-21 7 8-16,-25 1-1176 0,-14 5-960 15,-13 5-1849-15</inkml:trace>
  <inkml:trace contextRef="#ctx0" brushRef="#br0" timeOffset="198277.2">14517 16174 2960 0,'0'0'5961'0,"0"0"-4112"0,0 0-1153 15,0 0-184 1,0 0-344-1,116-102 320-15,-80 102 56 0,-1 0-320 16,2 0-176-16,-1 22 120 16,-12 17-80-16,-9 7 48 0,-11 12-80 0,-4 12 89 15,-11 3 39-15,-21-4-40 32,0-7 40-32,0-19-80 15,8-14 160-15,8-14 320 0,8-11 16 16,4-4-32-16,4 0-320 15,0 0-248-15,0-4-72 0,20-8 64 16,12-8-72-16,4 2 80 31,7-2 0-31,5 5-104 0,0-4-776 16,20-3-552-16,-17-1-1393 16,-10 5-4921-16</inkml:trace>
  <inkml:trace contextRef="#ctx0" brushRef="#br0" timeOffset="198879.78">14218 16174 7465 0,'0'0'2217'0,"0"0"-921"0,0 0-520 15,0 0-320-15,0 0 136 16,0 0-264-16,0 0 32 16,0 104 449-1,24-28 79-15,-4 10-376 0,8 6-144 16,-3 3-136-16,-6-9-80 15,5-10-8-15,-8-9 32 0,-4-11-176 16,0-10 96-16,0-14-40 16,0-14-56-1,-1-8-448-15,17-13-1120 16,0-20-265-16,-8-8-2408 0</inkml:trace>
  <inkml:trace contextRef="#ctx0" brushRef="#br0" timeOffset="199487.28">15729 15783 10626 0,'0'0'2104'0,"0"0"-1424"0,0 0-528 15,0 0 232-15,0 0 273 16,0 0-225-16,-28 60-8 15,20-12-32-15,5 12-72 16,3 4-80-16,0-4-224 16,0-2 152-16,11-12-152 15,6-5-8-15,11-9 64 0,-5-6-72 16,5-10 0-16,3-10 64 16,6-6-56-16,-1 0 128 15,3-26 64-15,-3-11-168 0,-4-11-32 31,-4 0-280-31,-12-2 0 0,-12 8 144 16,0 5 64-16,-4 14 72 16,0 7 8-16,0 13 48 15,0 3-40-15,0 0-16 0,0 3-176 32,8 22 128-32,4 10 48 15,4 7 144-15,4 2-56 0,4 0-80 16,-1 1 64-16,1-10-72 15,1-4 64-15,-1-5-64 16,0-7-64-16,4-6-424 0,4-13-976 16,-1-13-1537-16,-11-19-5505 0</inkml:trace>
  <inkml:trace contextRef="#ctx0" brushRef="#br0" timeOffset="199975.48">16451 15884 11082 0,'0'0'2312'15,"0"0"-1880"1,0 0-288 0,0 0 193-16,0 114 295 15,0-79-96-15,0-10-400 16,0 2-48-16,0-12-48 16,0-6-32-16,0-5 32 15,0-4 40-15,0-4 112 16,0-24 120-16,0-29-192 0,0-39-120 15,0-8-192-15,0 12-320 0,4 10-176 16,0 34 344-16,3 7 208 16,-2 9 128-16,3 19-152 0,0 13-104 15,-5 10 103-15,10 27 161 32,-9 8 225-32,4 9 63 0,-1 3-120 15,-3-6 16-15,5-13-56 16,2-3-80-16,1-13 72 15,8-3-112-15,4-3 56 0,8-3-56 16,4-1 104-16,3-3 16 31,2 1-128-31,-5 3 8 0,-8 0-16 0,-4 3 56 16,-17 3-48-16,-3 3 48 16,-4 4-48-16,-4 2 200 15,-20 0-8-15,-11-1-40 0,-9 0-8 16,-8 1-144-1,-12 1-184 1,-51 29-960-16,10-10-1545 16,6-1-4256-1</inkml:trace>
  <inkml:trace contextRef="#ctx0" brushRef="#br0" timeOffset="200321.08">14944 17427 8833 0,'0'0'3129'0,"0"0"-2009"0,0 0-728 16,0 0-72-16,-116 71 641 15,112-69 183-15,4-2-592 16,13 0-496-16,46-29-48 0,61-34 40 31,67-32 96-31,40-25 56 16,16-4-192-16,-15 16 0 0,-41 18 48 15,-24 18-48-15,-15 2-8 0,-36 16 0 16,-28 13-96 0,-28 5 48-16,-17 8-400 0,-3 3-416 15,-12-4-304 1,-24 26-785-16,-13 3-519 15,-30 7-2017-15</inkml:trace>
  <inkml:trace contextRef="#ctx0" brushRef="#br0" timeOffset="200612.62">14921 17853 10730 0,'0'0'3192'0,"0"0"-1847"16,0 0-1345-16,0 0-488 0,0 0 488 15,250-121 128-15,-42-16 24 16,35-15-16 0,4-4 32-16,-20 26-160 15,-31 29 72-15,-22 15-80 16,-17 14-8-16,-34 11-88 0,-40 26-72 16,-27 7 160-16,-24 12-56 15,-4 3 24-15,-12 6 32 0,-4 5 16 31,-12 2 280-31,0 0 496 16,-12 0-472-16,-8 2-312 16,-8 11-32-16,4 3-552 0,-4 6-416 15,9 0-1097-15,2-6-2696 0</inkml:trace>
  <inkml:trace contextRef="#ctx0" brushRef="#br0" timeOffset="203553.59">15215 15135 7617 0,'0'0'1144'16,"0"0"-704"-16,0 0-47 16,0 0-321-1,0 0 344-15,-120 0 512 16,88 0-120-16,4 0-152 0,-4 0-40 16,-3 0-280-16,-9 3-136 15,-8 10-200-15,-8 2 96 0,-3 5-96 16,-10 7 8-16,-6 10 96 15,-5 4-8-15,-3 9-96 16,-9 14 72 0,0 3-72-16,1 11 8 15,3 9 185-15,5 2-145 0,6 3 128 16,10-4-168-16,7 1 0 16,16-3 96-16,1-4-104 31,10 5 120-31,10 14-120 0,7-7 56 15,7 2-48-15,9 3-8 16,4-20-8-16,4 7 8 0,29-10-104 16,11-3 96-16,15-3-56 15,13 0 64-15,32 0-24 16,35 12 24-16,44 3 0 0,13-1 64 16,12-8-56-1,-14-19 32-15,-2-15-40 16,0-17 16-16,-9-12 40 15,8-13-48-15,-4-13-8 0,-4-22 0 16,1-26 8-16,-5-6 40 16,-3-8-48-16,-9-5 8 15,-11-9-24-15,-13-3 16 16,-16-6-80-16,-15-10 72 16,-16-9-72-16,-20-14 80 15,-12-8-8-15,-25-11 8 0,-22 2 32 31,-17 1-24-31,-13 3 0 0,-38 9 120 16,-9 23-128-16,0 27 0 16,0 21 0-16,-20 7 8 15,-47 0 8-15,-41 6-16 0,-23 12 0 16,12 28-8-16,43 11-56 16,49 0 48-16,23 6-120 0,16 22-449 31,4-2-983-31,16-1-2457 0</inkml:trace>
  <inkml:trace contextRef="#ctx0" brushRef="#br0" timeOffset="206783.45">30175 14221 3744 0,'0'0'1337'15,"0"0"-729"-15,0 0-48 16,4-29 48-16,-4 22 96 15,0 2 216-15,0 1 97 0,0-2-41 16,0 6 16-16,0 0-24 31,0-4-192-31,0 4-176 0,0 0-271 16,0 0-145-16,0 14-176 16,0 14 48-16,0 17 328 0,0 11-24 15,0 11-136-15,0 6 72 0,0 3-288 16,0-6 184-1,0-3-184-15,0-10-8 16,0-3 136 0,0-15-136-16,0-8 24 15,0-12-24-15,4-9-632 32,16-24-785-32,-3-18-799 15,-2-8-3161-15</inkml:trace>
  <inkml:trace contextRef="#ctx0" brushRef="#br0" timeOffset="207062.79">30359 14459 8449 0,'0'0'4441'16,"0"0"-3729"-16,0 0-544 16,0 0-120-16,-24 38 144 0,24-23 241 15,0-2-169-15,0 3-144 16,3-3-112-16,22-4 0 15,-1-5 40-15,4-4 64 0,4 0-40 16,-1-6-56-16,-3-11-16 16,-4-8-72-16,-12-4-56 0,-12 5 120 15,0-5 0-15,-24 3-88 16,-4 4 96-16,-12 6-64 0,1 2 64 16,7 9 0-16,8 1 0 0,7 4-200 15,14 0-313 1,6-3-1447-1,22 1-777-15,-1-5-1327 0</inkml:trace>
  <inkml:trace contextRef="#ctx0" brushRef="#br0" timeOffset="207370.62">30650 14270 8529 0,'0'0'1601'0,"0"0"-1001"0,0 0 144 16,0 0 160-16,-20 119 240 15,16-88-455-15,0 4-249 16,4-7-88-16,0 1-184 0,8-6-88 31,12-7-80-31,-1-6 56 0,9-4 8 16,0-6-64-16,0 0 80 16,0-23-80-16,-4-2-176 15,-12-11-104-15,-12 5 8 0,0-1 136 16,-12 1 64-16,-12 1-96 31,-4 9-136-31,8 5-9 0,5 7-279 31,11-4-240-31,4 7-768 16,0-1-1409-16</inkml:trace>
  <inkml:trace contextRef="#ctx0" brushRef="#br0" timeOffset="207962.06">31080 14201 10042 0,'0'0'2568'16,"0"0"-1816"-16,0 0-624 0,0 0 192 15,0 0 401 1,0 103-97-16,0-69-352 16,0 4-136-16,0 0 32 15,0-10-88-15,0-2-64 0,0-11 64 16,0-1-72-16,4-11 56 15,-4-3 40-15,0 0 72 0,0-6 176 32,0-22-224-32,-7-18-128 15,-2-15-232-15,5-4 144 0,0-5 32 16,4 10 56-16,0 12 0 16,0 16-8-16,0 12 8 0,4 15-104 31,0 5-24-31,8 0-120 15,0 25 200-15,4 7 48 16,0 12 48-16,4 4 8 0,-3 2 8 16,-10-4-64-16,5-12 48 15,-8-6-40-15,4-8 0 0,-8-8 0 32,0-9 8-32,4-3 152 0,-4 0 0 15,8-15-48 1,-4-17 16-16,7-13-136 0,2-9 0 0,-1 7 40 15,0 5-40-15,4 13 0 16,-9 14-8-16,10 9-152 16,-2 6 64-16,1 6-24 15,9 19 40-15,-6 13 80 16,9 1 0-16,-8 5 96 16,0 4-96-16,-4-7 0 0,-4 0 112 15,-4-9-112-15,4-3-40 16,-4-8-520-16,8-18-672 0,-8-3-1185 31,4 0-2544-31</inkml:trace>
  <inkml:trace contextRef="#ctx0" brushRef="#br0" timeOffset="208495.47">31702 14059 11682 0,'0'0'2104'0,"0"0"-1223"16,0 0-777-16,0 0 152 16,0 0 248-16,-16 114-8 0,16-66-232 15,0-7-200-15,8 4 40 16,0-7-104 0,1-10 0-16,-2-6 80 15,-3-9-64-15,-4-10-16 0,0-3 120 16,0-3 8-16,0-29-128 15,-8-12-48-15,0-13-248 0,4-17 216 16,0-2-16 0,4 1-88-1,0 14 56-15,0 16 64 16,0 17 64-16,0 15 0 0,0 10-48 16,0 3-8-16,4 6-200 0,5 19 128 15,6 14 128-15,1 9 0 0,4-2 64 31,4-1-64-31,0-7 0 16,0-2 8-16,-1-11 0 0,10-4 40 16,-1 3-48-16,0-9 8 15,0-6 32-15,-1 4-40 0,-3 1 0 16,-8-5-48-16,-8 7 16 31,-8-7 32-31,-4 10 72 16,0 0 168-16,-16 3 56 0,-20 0-112 15,0 0-88-15,-7-2-88 16,-5-4-8-16,-1 0-512 0,-14 2-728 31,12-1-2577-31,2-2-4449 0</inkml:trace>
  <inkml:trace contextRef="#ctx0" brushRef="#br0" timeOffset="208788.46">30256 15484 15075 0,'0'0'2080'0,"0"0"-1576"0,0 0-504 31,0 0-416-31,0 0 400 15,191-105 16-15,3 20 56 0,38-10 64 16,15 3-32-16,-19 10-88 16,-33 7 112-16,-16 12-112 0,-48 9 0 31,-30 16 8-31,-34 7-8 16,-19 8-296-16,4-2-352 15,4-4-928-15,-13 7-761 0,-27 12-1744 16</inkml:trace>
  <inkml:trace contextRef="#ctx0" brushRef="#br0" timeOffset="209072.63">30355 15684 14147 0,'0'0'2344'15,"0"0"-1984"1,0 0-360-1,0 0-488-15,183-38 328 0,1-25 160 16,27-16 64-16,20-5 64 16,-8-2-32-16,-19 17-96 0,-21-1 8 15,-20 4 136-15,-43 12-144 16,-32 9-8-16,-32 17-56 0,-13 2-24 16,-2 4 88-1,-14-3 0-15,1 3-64 16,-20 9-48-16,-8 3-392 15,-31 10-304-15,-14 0-1793 0,-2 3-2448 16</inkml:trace>
  <inkml:trace contextRef="#ctx0" brushRef="#br0" timeOffset="210146.61">29917 16443 8025 0,'0'0'4865'0,"0"0"-3833"16,0 0-895-16,0 36-129 15,4 1 112-15,0 8 224 0,3 6 184 16,5 2-200-16,-3 1-120 16,-2 1-32-16,5-9-80 15,-3-4-96-15,-2-4 96 0,-3-6-96 0,0-13-168 16,4-12-696-16,8-14-1001 16,-1-18-111-16,-2-14-3273 0</inkml:trace>
  <inkml:trace contextRef="#ctx0" brushRef="#br0" timeOffset="210481.95">30168 16370 10538 0,'0'0'1800'0,"0"0"-1368"0,0 0-352 16,0 0-80-16,0 0 56 31,115-22 40-31,-87 47-16 0,-8 10 120 16,-4 16 56-16,-12 6 56 31,-4 7-87-31,0 0-89 0,-20-4-64 16,-4-13-56-16,-4-9 88 15,8-16 424-15,8-9 32 16,4-10-64-16,8-3-248 0,0 0-184 0,13-7-64 16,14-11 0-1,9-7 8-15,4-1-8 16,8-3-280-1,-1-3-568-15,6 0 56 0,2-11-649 16,13-24-727 0,-12 13-337-16,-13 0-2824 15</inkml:trace>
  <inkml:trace contextRef="#ctx0" brushRef="#br0" timeOffset="210720.82">30765 16300 6617 0,'0'0'2464'0,"0"0"-511"15,0 0-249-15,0 0-504 0,0 0-143 16,0 0-177-16,-124 124-176 15,109-92-272-15,7-1-64 0,3-5-296 16,5-11-72-16,0-2 104 16,25-6-104-16,3-7 8 0,7 0 56 15,6-16-64-15,-2-10-72 16,-3-11-72-16,-12-1 16 0,-12 2 128 31,-12 2-80-31,0 5-16 16,-23 0-80-16,-9 7-24 15,-5 3 8-15,1 7-400 0,5 2-328 16,6 3-297-16,10 4-991 16,7 3-113-16,0-3-3480 0</inkml:trace>
  <inkml:trace contextRef="#ctx0" brushRef="#br0" timeOffset="211208.71">30662 15944 10506 0,'0'0'2000'16,"0"0"-1240"-16,-180-35-112 0,96 26 289 0,-7 6-65 16,-9 3 24-16,-3 3-304 15,-5 20-48 1,5 8-56-16,-2 13-184 15,-5 33-152-15,-6 39-7 32,-12 56-137-32,9 26 0 0,23 2-8 15,36-20 8-15,40-30 112 16,20-11-120-16,24-15 0 0,24-26 88 16,11-24-88-16,42-23-56 15,54-45 56-15,48-16 0 16,45-51 40-16,6-40-40 0,-14-16-64 15,-1-13-64-15,-12-3-73 16,-16-11 49-16,-28-5 88 0,-31 9-112 16,-40 7 104-1,-41 26-56 1,-39 27 0-16,-28 20 128 16,-8 5 0-16,-39-2 0 0,-38-16-8 15,-50-6-24-15,-48 16 24 0,-25 17-296 16,5 34-288-16,28 12-888 15,63 17-993 1,32 1-1872-16</inkml:trace>
  <inkml:trace contextRef="#ctx0" brushRef="#br0" timeOffset="-205908.32">15972 16291 1064 0,'-11'3'1392'0,"-6"1"-384"16,6-4-456-1,-6 5-32-15,6-5 49 16,7 0-177-16,0 0-112 0,0 0-192 15,4 0-8-15,0 0-80 16,0 0-544-16,4 0-761 16,4 0-687-16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02:57.117"/>
    </inkml:context>
    <inkml:brush xml:id="br0">
      <inkml:brushProperty name="width" value="0.05292" units="cm"/>
      <inkml:brushProperty name="height" value="0.05292" units="cm"/>
      <inkml:brushProperty name="color" value="#FF0000"/>
    </inkml:brush>
  </inkml:definitions>
  <inkml:trace contextRef="#ctx0" brushRef="#br0">19110 15303 10666 0,'0'0'1624'0,"0"0"-640"16,0 0-288-1,0 0 193-15,0 0 111 16,0 0-416-16,0 0-288 0,0 0-296 15,0 0 0-15,124-76 0 0,-45 57 0 16,12 3 0-16,5 0 0 16,-8 6-88-16,-4-2 8 0,-13 9-16 15,-11-4-96-15,-12 7 96 16,-12 0-16-16,-16 0 104 0,-12 0-72 16,-1 0 16-16,-7 0 64 15,0 0 104-15,0 0 56 16,0 0 32-16,0 0-136 0,0 7-48 31,0 0-8-31,0 1 0 0,0 2 48 16,0-3-48-16,0 2 0 15,0 0-8-15,0-2-104 16,0 3-632-16,0-4-1017 0,0 0-2167 16,-11-6-1946-16</inkml:trace>
  <inkml:trace contextRef="#ctx0" brushRef="#br0" timeOffset="-60372.07">10539 13958 5737 0,'0'0'1072'0,"0"0"-600"16,0 0-88-16,0 0-120 0,0 0 48 31,0 0 328-31,-32-4 9 15,28-3-97-15,0 4-88 16,1 0-128-16,-1-3-104 0,4 2 0 16,-5 2 96-16,1-1 216 0,-4-1-240 15,1-2-208-15,-6 2 32 0,-2 1-128 16,3-3 120 0,-4 3 16-1,-5 0-136-15,2 3 144 16,-1-3-144-16,-4 3 0 0,0-4 160 15,4 4-152-15,-4 0 80 0,4 0-8 32,1 0 40-32,-6 0 56 15,9 0-176-15,-7 4 0 0,-1 2 24 16,3 3 24-16,-3-2-48 16,5 3 112-16,-1-1-104 0,0-3 89 15,0 7-97-15,4-4 0 31,0-2 80-31,0 2-72 0,4-2 160 16,0 2-56-16,-4-3-64 16,4 4 8-16,0 2-56 0,1 1 0 15,-2 3 8-15,-2 3 0 16,-2 3-8-16,6 4 0 31,-6-1 56-31,2 1-64 0,-1 2 8 16,4-2 0-16,-1-1-8 15,2 1 8-15,3-1 0 0,0 0 0 16,0 0 8-16,4 1-48 0,0-1 40 16,0 1 0-1,4-1-8 1,0-2 8-16,-4 2 0 0,0 0 0 16,4 1 8-16,0-1 0 15,0 3-8-15,0 4-16 0,0 0 16 16,0 0-48-16,0 2 48 0,0 2-8 31,0-5 80-31,8 5-96 16,-4-1 24-16,4 2 0 0,0 1-8 15,0-2-16-15,4 1 24 16,-5-2 0-16,10-3 48 0,-6 0-64 16,6-7 16-16,-6-3 0 31,2 7 0-31,-2-6 0 0,6 2 0 15,2 4 0-15,-2-5 8 16,-2 5 32-16,1-6-40 0,0-1-16 16,0 0-40-16,0-2 48 15,-4-2 8-15,4 1 0 32,0-3 8-32,-4 3-16 0,8 1 8 15,-5-5 0-15,2 4-8 16,3 4 32-16,3-5-24 0,5 1 0 15,0 1 0-15,-4-1 24 16,8 0-24-16,0 3-8 16,4-6-72-1,4 6 88-15,0-6-8 16,8 3 0-16,-1 0 0 0,2-6 0 16,7-1 0-16,-2 1 0 0,2-6-16 15,4 2 64-15,-8-2-48 16,1-5 0-1,-6 2 48 1,1-4-40-16,-5 0-8 0,2 0 0 0,2 0-8 16,-3 0 24-16,0-4-16 15,0-2 48-15,0-1-40 0,-9 2-16 16,5-2 0-16,-3 1 0 31,-2-4 8-31,1 1 0 0,-4-1 16 16,4 0-16-16,-1-2 0 15,2 2-16-15,-1-5 24 0,3 5-8 16,1-6 0-16,0 3 56 16,4-3-32-16,-5 1-24 31,6-1 0-31,-2 1-8 0,1-2 8 16,0 0 0-16,0 0-24 15,0 4 32-15,-5-7-8 0,6 1 16 16,-2 1 32-16,-2-2-64 15,2-2 16-15,5 0 0 16,-4-1 8 0,0-2-8-16,-1-1 8 0,1 8 0 15,-7-5 0-15,-2 1 0 16,-3 1-8-16,-8 4 0 0,4-5 16 16,-5 3 40-16,-2-1-24 15,3-1-32 1,-5-1 8-16,1-1 48 15,4-3-56-15,-3-2 0 0,2-10 16 16,1 0 56-16,0-9-40 16,0-7-32-16,-1 2 8 0,-2-2 32 15,-1 1-40-15,-5 5 8 32,-2 3 8-32,-2 1 40 0,-7 0-56 15,-4-4 40-15,0 0-32 16,0 2 24-16,0-6-32 0,-7 4 0 15,-5 0-8-15,-1 0 80 16,-2 2-72-16,-1 0 0 16,-5 5 0-16,2 4 56 0,-1 1-48 31,-4 2 32-31,4 3 112 16,-4-1-144-16,0 0 184 0,-4 3-120 15,0 1-64-15,-4-1 48 16,0 0-56-16,-7 0-8 15,-1-3 0 1,-4 4 16-16,1-4 16 0,-2 7-24 16,6 0 8-16,-1 5 16 15,3 3-24-15,2 0 0 16,3 7-8-16,0-2 16 0,4 2 32 16,-4 0-40-1,0 1-88-15,1-1 80 16,-9 8 8-16,-1-8-16 0,-10 4 16 15,-5-1 0-15,-4 1 8 16,1 6-8-16,-1-3 0 16,-4 3-48-16,4 0 48 0,1 0 0 31,6 0-32-31,6 3 48 0,-1 6-16 31,8-3 0-31,5 5-16 16,-2-6 16-16,-3 5 0 15,1-4 16-15,-1 1 32 0,4-4-40 16,-8 3 80-16,5 1-88 16,-6 5 8-16,2-2 32 0,-5 7-32 15,0-3-8-15,0 6 48 16,0-1 0-16,1 0-56 16,-2 3 8-16,6-3 0 0,2 3-72 15,6-3 56-15,-1 3 16 31,4-3 0-31,-7-3 48 0,7 7-40 16,-4-5-8-16,-5 5 8 16,2-1-32-16,-9 0 24 0,4 0 0 15,0 1 8-15,0 0-8 0,5-2 56 16,2-5-56 0,10 0 8-16,3-4-48 15,4-2 48-15,12-3-8 16,-4-4 80-16,12-3-80 0,-4 0 72 31,4 3-72-31,0-3 8 16,0 0-8-16,0 0 0 0,0 0-8 15,0 0 0-15,0 0-856 16,0 4-961-16,0-4-2047 0,0 0 1303 16</inkml:trace>
  <inkml:trace contextRef="#ctx0" brushRef="#br0" timeOffset="-23003.32">15630 6423 5857 0,'-4'0'1080'0,"0"0"-616"16,-1 0-160-16,5-7-16 0,-4 2 48 0,0-2 240 31,1 0-87-31,-1 4-153 16,4-4 208-16,-8 7-416 0,4-3 48 16,-5-2 224-16,2 1-336 15,-5 1 200-15,-4-3-160 16,-8 3-104-1,-4-4 56-15,-4 4-56 16,0 0 0-16,-4-1 0 0,1 1 24 16,-5 1-32-16,-1 2 8 15,-6 0 0-15,-1 0 32 16,-4 0-32-16,5 0 0 0,-2 0 0 16,2 0 8-16,3 0 56 31,4 2-56-31,1 5-8 0,-10-1 80 15,10 8-72-15,-9 0-8 16,0 2 0-16,0 7 8 16,0-1 40-16,0 3-48 0,0-2-8 15,-3 1 8-15,-1 3 0 16,0-2 80 0,1-4 48-16,-1-1-128 0,7-1 112 15,-2 0-96-15,6 0-16 16,6-4 72-1,-5 8-72-15,1 0 8 16,2-1-8-16,-3 6 56 16,5 4-56-16,-1 0 0 15,0 0-64-15,8 3 56 0,-4-1 8 0,8 1-8 16,4 0 8-16,-4 4-8 16,9-2 0-16,-2 5 8 15,9-4-88-15,1 0 88 0,3 0-8 31,4-6 0-31,0 2 0 0,0-2-56 16,0 0 64-16,8 0 0 16,3 0-56-16,6 3 56 15,-2-3-128-15,9-2 128 0,0-1 0 16,8 3 0-16,-4-4 64 31,4-1-64-31,4 1 0 0,-1 0 56 16,10 1-56-16,-2 0 0 15,13 0 0-15,4 3 8 16,11-5 48-16,2-2-56 0,11 4 8 16,-5-3 64-16,5-3-72 15,7-5 56-15,-3-4-40 16,8-3 40 0,3-1-8-16,5-7-48 0,-4 4 0 15,-1-4 64-15,5 3-64 16,-8 4 0-16,-1-4-8 0,1 0-16 15,-5 4 8 1,5-4 16-16,-4-6 0 16,-5 4 48-16,-3-4-48 15,-4 0 0-15,-8 0 0 0,-5 0 56 16,-3 0-40-16,-4 0-16 16,4 0 8-16,-1-4 8 0,2 1 32 31,-1-3-48-31,-5-1 16 15,1-2 32-15,0-4 16 0,4-3 24 16,3-3-8-16,1-6 120 16,-4 3-120-16,3 0-16 0,-7-4-8 15,0 4-48-15,0-6 88 16,-5 6-96-16,-2-4 0 31,-1-3 56-31,-1 3-48 0,-7-2-8 16,0-1 24-16,4-3 48 15,-9 0-24-15,-3-2-40 0,0-1-8 16,-8 0 248-16,0 0-136 16,-8 1 161-1,0-5 39-15,-4 1-264 16,-4-3 120-16,4 0-168 0,-5-7 0 16,-6 3 128-16,-1-2-120 15,-4 2 184-15,0 1 64 0,-4-4-96 16,-12 4 32-1,-8-7-144-15,-8 4 0 16,-8-4 16-16,-4 3-56 16,-11 7-8-16,-1-4 0 0,0 8 48 15,-8-2-16-15,4 7-32 16,1-3 0-16,-9 4-16 0,4 2 24 31,0 0-16-31,-8 0-32 16,1 1 40-16,-5 7-16 0,-3-5-8 15,-2 4 24-15,-2 2-8 16,7 1 8-16,4 1 0 16,4 5 120-16,-3 3-120 0,7 1 80 31,4 2-80-31,1 4 0 16,7 3-8-16,-1 0-48 0,-6 0 48 15,-1 0-32-15,-12 10-224 16,-3 6 248-16,-13 6-408 0,-3 7 256 15,-6 3-160-15,-2 2-112 16,3-2-369-16,5 0-295 16,11-7 360-1,-3 4-72-15,23-14-761 16,15-2-2431-16</inkml:trace>
  <inkml:trace contextRef="#ctx0" brushRef="#br0" timeOffset="-13194.47">24662 7597 5537 0,'0'0'2576'0,"0"0"-1656"0,0 0 97 32,0 0-473-32,-15-25 328 15,15 25-24-15,0 0-304 16,0 0-208-16,0 0-336 0,0 0-200 16,0 16-40-16,-4 21 88 15,-4 34 152-15,-1 34 152 0,-2 34-144 31,-6 11 176-31,2-8-64 16,2-11 64-16,2-21 144 16,3-17-232-16,4-20 32 0,-4-16-96 15,4-13 16-15,-4 1 40 0,0-1-80 16,0-2 65-16,-4-10 79 16,4-7-152-1,1-9 48-15,-2 0-48 16,5-10-297-16,0-6-591 15,4-13-224-15,0-12-1392 0</inkml:trace>
  <inkml:trace contextRef="#ctx0" brushRef="#br0" timeOffset="-12394.83">24484 7625 7209 0,'0'0'1248'0,"0"0"-680"16,0 0-248-16,0 0 17 0,0 0 255 31,0 0 264-31,-5-5-752 15,17 1-96-15,20 2-8 16,24-5 0-16,15-3 200 0,21 1-40 16,20-1-160-16,23-3 128 15,24 4-128-15,-19 0 0 0,-28 5 72 16,-37 1-64 0,-19 3-8-16,4 0 0 15,4 0 64-15,0-4-112 16,-8 1 56-16,-17 1-8 0,-7-1 32 15,-12 3-24-15,-12-4-8 16,-8 4 0-16,0 0-112 16,0 0 104-16,0 4-144 15,0 15 152-15,0 6 488 16,0 14 104-16,-4 7-24 16,0 9-184-16,-3 8-184 0,3 4 81 15,4 2-161-15,0 9-48 16,0 0 168-1,4 2-136-15,7 5 64 16,5 1-120-16,-4 3 8 16,8 1-16-16,0-8-40 0,0-3 0 15,-4-13 72-15,4-8-72 16,-4-14 8-16,-4-9 16 0,0-6 24 31,-4-7 0-31,-4-6-48 16,-4 0 0-16,0 0 48 15,-17 5-40-15,-15 2 96 0,-23 6-104 16,-32 12-32-16,-46 3 32 16,-37 4-176-16,-18-4 144 0,5-5-16 15,23-7 96 1,44-14-40-16,29-2 8 16,28-7-16-16,10 1 184 15,6-4-160-15,2 1-16 0,6-1 56 16,19-3 8-16,8-3-144 15,8 0 0-15,0 0-912 16,31 0-1137-16,10-5 73 16,2-6-961-1</inkml:trace>
  <inkml:trace contextRef="#ctx0" brushRef="#br0" timeOffset="-12091.21">25611 9160 8809 0,'0'0'2217'15,"0"0"-1329"-15,0 0-888 16,0 0 64-16,0 0 256 0,-44 104 536 15,20-49-160-15,5 11 9 16,-2 4-505-16,1 7-96 16,1-2 40-1,-1 1-136-15,0-6 144 0,4-3-152 16,-1-13 64 0,6-9-128-16,-1-13 56 0,12-11-464 0,0-21-545 15,4 0-1063-15,15-25 104 16</inkml:trace>
  <inkml:trace contextRef="#ctx0" brushRef="#br0" timeOffset="-11777.4">25691 9340 8129 0,'0'0'5825'16,"0"0"-4440"-16,0 0-1385 16,0 0-320-16,0 0 88 15,0 0 232 1,0 0 0-16,80 144 0 15,-41-88 72-15,10 9-72 0,-2-5 0 16,1-3-8-16,0-7 24 16,-12-2-64-16,-12-10 48 31,-8-6-168-31,-16 0-136 0,-8-3 16 16,-33-1 272-16,-22-3 16 15,-33 4 8-15,1-7 128 0,-9-3 256 16,9-9 192-16,22-8 48 15,6 1-376-15,15 1-192 16,24-4-64-16,28-4-968 0,16-14-1881 16,20-10-5225-1</inkml:trace>
  <inkml:trace contextRef="#ctx0" brushRef="#br0" timeOffset="-11097.8">29442 7693 8617 0,'0'0'1569'31,"0"0"-1001"-31,0 0-560 16,0 0-16-1,0 0-64-15,0 0 72 16,-4 104 1144-16,4 1-144 15,0 47-96-15,0 23-159 0,0 16-273 16,-12-8 72-16,0-23-296 16,4-27-200-16,-4-37 152 0,8-37-184 15,0-13 48-15,0-5 0 16,0-13-56-16,1-3-16 0,3-22-256 16,0-22 136-16,0-22-24 15,0-13-4081-15</inkml:trace>
  <inkml:trace contextRef="#ctx0" brushRef="#br0" timeOffset="-10416.31">29358 7614 9706 0,'0'0'1896'0,"0"0"-864"0,0 0-544 16,0 0-488-16,0 0 24 0,0 0-24 31,172-49 80-31,-49 37-64 16,5 2 8-16,-9 3-24 0,-11 2 0 16,-28-2 0-16,11 2 0 15,9-2 0-15,-13-3-8 16,-6 3-24-16,-14-2 24 0,-11 4 8 31,-13-2 0-31,-10 7-8 0,-10 0 0 16,-10 0 8-16,-1 0 0 15,-9 0 0-15,6 12 48 16,-1 8 152-16,-4 10 0 0,0 9 209 16,-1 15-105-16,-3 13 24 31,4 22-24-31,0 34-120 0,1 23 120 15,3 14-192-15,-1-27-48 16,1-31-64-16,5-43 48 16,-2-7-32-16,6 8-16 0,-2 1 8 15,5 5-40-15,1-12 32 16,-2-3 0 0,-3-13-8-16,0 0 56 0,-9-3-112 15,-2-1-16-15,-5-2-272 16,0 4 272-16,-8-2-96 15,-24 1-24-15,-4 0 144 0,-16-3-56 0,-16-3 112 32,-23 2 0-32,-29 4 0 15,-31-4 56-15,12-2-56 0,23-13 0 16,36-3 8-16,29-10-8 16,-1 3 96-16,7 1-72 15,2-1 24-15,19-2-96 0,12 1-640 31,12 2-1577-31,19-4 353 0,13 0 55 16,9-3-3752-16</inkml:trace>
  <inkml:trace contextRef="#ctx0" brushRef="#br0" timeOffset="-10164.84">30363 9477 7697 0,'0'0'2009'0,"0"0"-801"0,0 0-544 16,0 0-176-16,0 0 416 15,-148 83-40 1,93-45-127-16,-10 6-329 0,5 4-8 16,6-7-120-16,5-3-216 15,6-9 120-15,11-7-184 16,12-10 8-16,7-2-8 0,9-10-128 15,4 0-352 1,13-19-600-16,11-10-889 16,8-8-3280-16</inkml:trace>
  <inkml:trace contextRef="#ctx0" brushRef="#br0" timeOffset="-9864.22">30175 9518 6361 0,'0'0'1904'0,"0"0"-1304"31,0 0 297-31,0 0-169 0,0 0-112 15,128 58 152-15,-96-29 64 16,-1 5-600-16,1 10 24 16,0-2-240-16,1 8 32 0,-6-2 8 15,-7 3 0-15,0-3-8 32,-4-5-40-32,-12 3-8 0,-4-12 104 15,0-2-104-15,0-6 0 16,-32-1 0-16,-8-3 0 15,-19-6 128-15,-13-1-16 0,-8-8-104 16,5-7 265-16,-1 0 191 16,4-3 80-1,9-16-360-15,7-3-184 16,-4-23-640-16,11 7-1265 16,14-7-2344-16</inkml:trace>
  <inkml:trace contextRef="#ctx0" brushRef="#br0" timeOffset="-9011.19">26807 5530 6873 0,'0'0'1320'0,"0"0"-103"16,0 0-545-16,0 0 32 0,-43-34-88 16,30 30-128-16,1 4 280 15,-4 0-456-15,-3 29-312 16,-9 12 104-16,0 14-8 0,0 8 80 16,8 7-8-16,4-7-160 15,12-5 136-15,4-2-136 0,4-8-8 16,15-3 80-16,9-8-72 31,8-8-8-31,8-10 104 16,0-8-96-16,4-11 128 0,0-5-55 15,-4-20-33-15,-9-13 104 16,-7-10-152-16,-16-8-88 0,-7-5 8 16,-5-6-89-16,-5 7 169 15,-18 3 0 1,-1 12 0-16,-4 11 40 15,8 12 25-15,4 9 7 0,12 9-72 16,4 4-305-16,0 0-1719 0,0 13 560 16,32 15 399-16,-4-8-303 0,8-4-3673 15</inkml:trace>
  <inkml:trace contextRef="#ctx0" brushRef="#br0" timeOffset="-8550.67">27241 5632 7073 0,'0'0'1920'0,"0"0"-903"15,0 0-753-15,0 0-264 0,0 0 0 16,0 0 536-16,0 0-176 16,9 131 184-16,-5-78-192 0,0 2-248 15,-1 5 176-15,-3-3-208 31,0-4 64-31,0-8 16 16,0-10-152-16,0-10 96 0,0-9-96 16,0-12 88-16,-11-4 392 15,-2-16 32-15,-6-23-512 0,6-15-128 0,10-35-104 16,3-34 112 0,7 5-120-1,17 8-240-15,8 18 320 16,-8 34 72-16,8 7 88 0,0 7 152 15,-4 21-136-15,0 18-16 16,0 5 0-16,-4 19-128 0,-1 13 120 16,-10 14-184 31,-9 5 144-47,-4 10 40 15,-8-4 8-15,-20 0 152 16,0-6-144-16,-4-10-16 0,12-6-472 15,20-6-672-15,0-7-521 0,4-10-2848 16</inkml:trace>
  <inkml:trace contextRef="#ctx0" brushRef="#br0" timeOffset="-8262.86">27704 5997 1424 0,'0'0'0'0</inkml:trace>
  <inkml:trace contextRef="#ctx0" brushRef="#br0" timeOffset="-7833.85">27585 6185 5233 0,'0'0'1432'0,"0"0"-920"31,0 0-272-31,0 0 16 16,0 0 192-16,0 0-16 0,0 0-176 15,-24 25-168-15,27-25 168 16,22 0 297-16,3-12 55 0,11-12-288 16,4-7-216-16,-2-3 64 15,-5-8-160 1,-8-5-8-16,-13 2 0 16,-10 1-296-16,-5 2 32 0,-5 10 136 15,-18 7 128-15,-5 13 24 16,-8 8 32-16,3 4-48 15,7 12 88-15,1 14-88 16,9 6 64-16,8 6-72 16,8 1 88-1,0 2-32-15,21-4-56 0,10 1 0 0,9 1 136 16,-1-7-136 0,14-11-264-16,10-1-640 0,-11-8-473 15,-4-12-1823-15</inkml:trace>
  <inkml:trace contextRef="#ctx0" brushRef="#br0" timeOffset="-7400.99">28055 6171 6481 0,'0'0'1752'0,"0"0"-696"15,0 0 241-15,0 0 119 0,-100-121-392 32,80 87-152-32,8-1-391 15,9-2-129-15,3 5 72 0,0 6-424 16,3 4 8-16,18 9-16 15,2 7-128-15,1 6 120 16,0 3-112-16,4 20-72 0,-9 9 144 16,5 5-48-1,-7 4 8 1,-6 0 96-16,2-6-120 0,-13-3 112 16,4-5-56-16,-4-13 64 15,0-4 0-15,0-10 0 0,0 0 152 16,0 0 128-16,4-19-8 15,7-13-272-15,6-12-8 16,7-6-288-16,8-5 224 16,-4 7-232-16,3 10 104 0,-11 12 111 15,0 11-31-15,-8 15 48 16,0 0-160-16,0 3 56 16,4 16 112-1,-8 10-24-15,3 6 88 16,-3 0 0-16,5-3 8 15,-6-3 32-15,6-4-40 0,2-9-392 16,17-11-704-16,0-5-664 16,0 0-2145-16</inkml:trace>
  <inkml:trace contextRef="#ctx0" brushRef="#br0" timeOffset="-7147.53">28752 5632 9418 0,'0'0'2184'0,"0"0"-1480"0,0 0-704 16,0 0-136 0,0 0 136-1,0 0 48-15,0 0 64 0,24 147 112 0,-12-101-168 16,0 5-8-16,-4 0 104 16,-4-3-144-16,-4-1 56 15,-4-8 80-15,-24-8-136 16,-8-5 176-1,-8-16-184-15,1-8-696 16,-1-2-464-16,0-48-560 0,8 2-185 16,16-9-2968-16</inkml:trace>
  <inkml:trace contextRef="#ctx0" brushRef="#br0" timeOffset="-7036.55">28501 5663 5945 0,'0'0'2072'0,"0"0"-639"15,0 0-425-15,40-135-568 16,-12 109-240-16,8 1-200 0,4 9 8 15,7 5-16-15,26 9-80 16,-13 2-1200-16,-13 0-3978 0</inkml:trace>
  <inkml:trace contextRef="#ctx0" brushRef="#br0" timeOffset="-6640.52">29175 5632 6009 0,'0'0'1976'15,"0"0"-632"-15,0 0-215 0,0 0-433 16,0 0-80-16,0 0-472 0,0 0-136 16,0 0 120-16,-8 83 136 15,8-39 120 1,0 4-192-16,4-1-40 16,8-2 64-16,-4 2-200 15,-4-1 136-15,-4-2-88 0,0-6-56 16,0-7 192-16,-12-3-128 15,0-8-72-15,4-4-16 0,4-16-784 47,4 0-128-47,0-10-656 0</inkml:trace>
  <inkml:trace contextRef="#ctx0" brushRef="#br0" timeOffset="-6052.2">29302 5797 7217 0,'0'0'1576'16,"0"0"-375"-16,0 0-305 16,0 0-504-16,0 0 0 0,0 0-120 15,56-102-216-15,-24 93-48 31,-4 6-8-31,0 3-48 16,0 3 40-16,-8 20-152 0,-1 9 80 16,-6 2 80-16,-9 7 0 15,-4 0 48-15,-8 5 160 0,-20-5-32 32,-12-4 104-32,-8-5-120 0,-8-4-32 15,0-8 96-15,4-11-224 16,13-5 0-16,11-4-464 0,20-17-584 15,8-11-776-15,0 3-2913 16</inkml:trace>
  <inkml:trace contextRef="#ctx0" brushRef="#br0" timeOffset="-5136.1">29745 5546 3064 0,'0'0'2185'16,"0"0"-753"-16,0 0-416 15,0 0-464-15,0 0 216 0,0 0-167 31,0 0-1-31,0-21 112 16,0 17-144-16,0 4 32 0,0 0-248 16,0 0-168-16,0 0 48 15,0 0-232-15,0 0 0 0,0 0 0 32,0 0-104-32,-4 0 96 15,4 0-168-15,-4 0 64 16,4 0 64-16,-4 4 40 0,4-1 8 15,0-1 0-15,0 1 64 16,0-3-56-16,0 0-8 0,0 0 0 16,0 0 24-1,0 0-24-15,0 0 80 16,0 0-64-16,0 0 40 16,0-3-56-16,0 3 0 0,0 0 0 15,0 0-48-15,0 0-72 16,0 0-80-16,-4 16 120 15,-12 7 80-15,-4 8 104 16,-4 1 48-16,1-1-72 16,2 5 120-16,1-11-144 15,9 4-56-15,3-7 0 0,3-3 0 16,5 0-16-16,0-7 16 16,16 2 0-1,9-2 104-15,10-6 16 16,5-2 8-16,4-1 24 15,3 0-144-15,2-3 80 0,3 7-88 16,-9 5-1112-16,-3 17 8 16,-16 2-1161-16,-12-2-4944 0</inkml:trace>
  <inkml:trace contextRef="#ctx0" brushRef="#br0" timeOffset="-4455.39">27800 6394 6121 0,'0'0'1616'0,"0"0"-632"16,0 0 281-16,0 0-641 31,0 0-24-31,0 0 40 0,-132-22-256 16,68 44 224-16,-11 7 112 15,-25 18-320-15,-28 20 193 0,-27 25-297 0,-16 19-248 16,7 10 160-16,12 2-200 16,17-1 128-1,8-4-48 1,15-21-80-16,28-18 56 0,24-18-64 15,13-3 0-15,-9 8 80 16,-4 3-80-16,4 2 48 0,8-14-48 16,12-12 104-16,12-18-152 0,9-7 48 31,2-8 0-31,9-9 24 16,0 1 0-16,4-4-48 0,0 0 24 15,0 0-472-15,4-16-400 16,13-3-569-16,-2-7-2936 0</inkml:trace>
  <inkml:trace contextRef="#ctx0" brushRef="#br0" timeOffset="-3772.34">28131 6226 7361 0,'0'0'1288'0,"0"0"-712"16,0 0-520-16,0 0-56 31,0 0 0-31,0 0 24 0,0 0 649 15,147 69 79-15,-51-23-328 16,47 24-184-16,29 22 96 0,15 12-240 16,-16 10-88-16,-27 4 104 15,-29-1-112-15,-15 4 40 16,-21-13-40 0,-15-19-72-16,-16-23 72 0,1-11 0 15,-2 8 64-15,9-2-56 16,0 2 8-16,-9-20-16 0,-2-11 8 15,-6-12 0-15,13-20-8 16,-12 0-576 0,-5-16-1232-16</inkml:trace>
  <inkml:trace contextRef="#ctx0" brushRef="#br0" timeOffset="-3339.33">30678 5349 7905 0,'0'0'1128'16,"0"0"153"-16,0 0-337 16,0 0-648-16,0 0 448 0,0 0 48 31,-20-18-296-31,20 18-384 16,-4 0-112-16,4 9-1384 15,-8 32 456-15,0-2-928 0,-8-2-3578 16</inkml:trace>
  <inkml:trace contextRef="#ctx0" brushRef="#br0" timeOffset="-3171.33">30463 6086 6433 0,'0'0'4161'0,"0"0"-2297"0,0 0-1008 15,0 0-360-15,0 0-191 16,0 0 15-16,0 0-40 15,12-66-280-15,23 38-640 0,5 4-1753 16,-4 0-2544-16</inkml:trace>
  <inkml:trace contextRef="#ctx0" brushRef="#br0" timeOffset="-2865.16">31052 5562 9522 0,'0'0'1912'0,"0"0"-440"16,0 0-992-16,0 0-480 0,0 0 0 31,0 0 0-31,0 0 104 16,0 0 352-16,12 133-175 0,-12-78-65 15,0-1-32-15,0-1-160 16,-4 2 160-16,-7-4-120 0,3-7-56 16,-5-10-8-16,13-1-72 31,0-11-745-31,17-13-927 0,11-9-544 16,4 0-4570-16</inkml:trace>
  <inkml:trace contextRef="#ctx0" brushRef="#br0" timeOffset="-2572.97">31268 5880 9858 0,'0'0'1936'31,"0"0"-1408"-31,0 0-520 16,0 0 48-16,0 0 624 0,0 0 313 16,0 0-641-16,-68 101-248 0,68-75-8 15,0-4-96 1,16-3 0-1,8-3 104-15,8-13-96 0,7-3-8 16,2 0-40-16,-6-17-472 16,-3-11-25-16,-15-2-127 15,-10-6 328-15,-7 1 264 0,0 3 72 16,-20 7 48 0,1 6 72-16,-5 9-112 15,-1 3 0-15,9 7-8 0,8 0-400 16,4 0-1016-16,4 4-1273 15</inkml:trace>
  <inkml:trace contextRef="#ctx0" brushRef="#br0" timeOffset="-2364.08">31647 5768 9794 0,'0'0'2448'31,"0"0"-1096"-31,0 0-407 0,0 0-313 16,0 0-152-16,0 0-176 0,0 0-304 15,4-91-512 1,0 94-1585 0,-1 19-887-16,-3-3-2297 0</inkml:trace>
  <inkml:trace contextRef="#ctx0" brushRef="#br0" timeOffset="-1407.55">31268 5772 7577 0,'0'0'1712'0,"0"0"-671"0,0 0 327 16,0 0-368-16,0 0 40 16,0 0 121-1,0 0-369-15,0 0-720 16,-12-95-72-16,12 117-200 0,0 17 200 15,-4 2 48-15,4 12-48 16,0 1 56-16,0 4 40 16,0-5-48-16,-5-5 160 15,5-4-200-15,-3-12 8 16,3-13 104-16,0-6-112 16,0-9 88-16,0-4 152 0,0 0 376 15,0-17 216-15,0-18-616 16,0-13-216-16,8-9-8 0,8-6-288 31,-5-3 56-31,6 2-32 16,-6 10 56-16,-2 10 192 0,-5 15 32 15,0 16 24-15,-4 9-40 16,0 4-40-16,3 14-224 0,1 20 112 16,4 14 152-16,1 6-72 31,-2 4 80-31,5-5-8 15,1-5 0-15,-6-11 64 0,1-10-64 16,-4-13 0-16,-4-7 16 16,5-7 56-16,-5 0 0 0,0-3 336 15,4-22-8-15,-1-16-400 16,5-10 0 0,0-12-64-16,4-4-152 15,0 1 72-15,0 5-104 0,-4 16 248 16,-4 13 64-16,0 17 48 15,-4 15-112-15,0 0-40 0,0 19-280 16,0 23 320-16,0 4-80 16,0 12 80-1,0-4-8-15,-8-4 48 16,0-2-48-16,0-9 8 0,4-8 0 16,-4-9-24-16,8-10 32 15,-4-1-8-15,4-11 64 0,0 0-56 31,0 0 64-31,0 0-72 16,0 0-232-16,0-4-496 0,12-12-1425 16,-4-3-7313-16</inkml:trace>
  <inkml:trace contextRef="#ctx0" brushRef="#br0" timeOffset="-1164.22">31722 5677 4384 0,'0'0'6298'16,"0"0"-4426"-16,0 0-592 0,0 0-415 15,0 0 55-15,0 0-232 16,-20-77-240-16,20 77-448 0,0 0-824 15,0 10-1505 1,4 12-55-16,1 0-513 16</inkml:trace>
  <inkml:trace contextRef="#ctx0" brushRef="#br0" timeOffset="-975.89">31686 6109 7241 0,'0'0'1992'0,"0"0"-591"16,0 0 103-16,0 0 489 0,0 0-393 16,0 0-720-16,0 0-424 0,-12-42-456 15,12 36-112-15,0-10-1040 32,12 4-2833-32,4-5-7377 0</inkml:trace>
  <inkml:trace contextRef="#ctx0" brushRef="#br0" timeOffset="-317.94">32145 5731 2656 0,'0'0'1560'16,"0"0"-831"-16,0 0-721 15,0 0-8-15,0 0-505 16,0 0-247-16,0 0 304 0,-40 0-200 15,31 0-288-15</inkml:trace>
  <inkml:trace contextRef="#ctx0" brushRef="#br0" timeOffset="1323.76">32117 5724 6545 0,'0'0'1536'0,"0"0"-568"15,0 0-119-15,0 0-281 16,0 0 648-16,0 0-120 16,-8-22-400-16,-1 22-432 15,-2 0-160-15,-9 19-96 16,-7 10 120-16,-6 5 25 0,6 5 279 16,-1 2-216-16,11 0-80 15,10-6-40 1,7 0-88-16,0-3 120 15,3-3-128-15,22-1 0 16,6-6 96-16,5-9-96 0,8-7 64 16,0-6-64-16,-5 0-288 15,-7-13 192-15,-4-18 40 16,-7-8 56 0,-14-8 56-16,-7-1-56 15,0 4 8-15,-7 3 48 16,-14 6-56-16,-3 12 208 0,-8 7-208 15,-55 16-480-15,15 0-1481 16,-12 0-3392-16</inkml:trace>
  <inkml:trace contextRef="#ctx0" brushRef="#br0" timeOffset="4105.84">25093 11272 5977 0,'0'0'2496'16,"0"0"-943"-16,0 0-953 0,0 0-336 15,-5 0 600-15,5 0 96 32,-3 0-80-32,3 0-343 0,0 0-401 15,0 0-136-15,0 3-8 0,0 8-225 16,0 16 233 0,0 7 0-1,0 11 65-15,8 6-25 0,-4 3-32 16,-4-4 64-16,0-2-64 15,0-10-8-15,-4 0 0 0,-20-9-104 16,-4-10-497-16,-24-19-663 16,13 0-872-16,-1-29-3273 15</inkml:trace>
  <inkml:trace contextRef="#ctx0" brushRef="#br0" timeOffset="4252.25">24806 11147 9706 0,'0'0'2032'0,"0"0"-880"15,0 0-904-15,123-117-112 0,-63 82-136 16,4 6 56-16,-1 10-136 16,-3 3 32-16,0 7-616 0,9 9-888 31,-18 0-1009-31,-16 0-3232 0</inkml:trace>
  <inkml:trace contextRef="#ctx0" brushRef="#br0" timeOffset="4502.48">25488 11078 5961 0,'0'0'2440'16,"0"0"-1656"-16,0 0-535 0,0 0-89 16,0 0 288-16,0 114 368 15,0-70-120 1,0 4-232-16,0 9-112 0,0-2-264 15,0 0 112-15,0 6-144 16,-5-6-56-16,5 1 112 16,-4-11-112-16,4-10-80 0,0-13-256 15,0-22-872 1,0-10 16-16,4-25-1161 16</inkml:trace>
  <inkml:trace contextRef="#ctx0" brushRef="#br0" timeOffset="4865.86">25655 11046 9057 0,'0'0'1873'15,"0"0"-1297"-15,0 0-576 16,0 0 0-16,0 0 0 16,0 0 104-16,0 0-96 0,0 0 0 15,0 0 72-15,-12 9-72 31,8 0 24-31,-4 5-32 0,4-5 0 16,0 0 24-16,0 0-24 16,0 1 0-16,4-3-8 15,0 2 16-15,0 4-8 0,0-4 0 16,0 3 0-16,0 2-72 0,0-1 72 16,0 2 0-16,0 1-8 15,0 4 56 1,0-5-32-16,0 2-16 15,0-3 0-15,0-3 56 16,0-2-56-16,0-3-296 0,0-3-448 0,0-3-520 31,0 0-521-31,0-5-1496 16</inkml:trace>
  <inkml:trace contextRef="#ctx0" brushRef="#br0" timeOffset="5224.87">25460 11220 8313 0,'0'0'1825'0,"0"0"-609"15,0 0-192-15,0 0-328 0,0 0-440 16,0 0 104-16,36-115-208 0,-4 97 0 16,3 5-95-16,5 10-57 31,0 3-8-31,0 12-81 15,-1 24 89-15,-2 10 305 0,-10 12-241 16,-3 12 0-16,-20 6-64 16,-4 1 8-16,0 3 104 0,-32-8-112 15,-3-6 0-15,-9-11 176 16,-4-11-176 0,1-15 128-16,2-13-8 15,10-16 24-15,3 0-56 0,4-23-88 16,20-11-312-16,8-14-64 15,0 0-593-15,51-18-975 0,1 8-72 0,-4 12-2505 16</inkml:trace>
  <inkml:trace contextRef="#ctx0" brushRef="#br0" timeOffset="5447.57">25942 11105 6281 0,'0'0'4689'16,"0"0"-2753"-16,0 0-1208 0,0 0-448 15,0-15-208-15,0 25-15 16,0 15 191-16,0 13 136 0,0 13-32 16,0 10-160-16,0 1-184 15,0 2 88-15,0-7-96 16,0-3-232-16,0-16-168 0,0-16-553 15,0-15-775-15,24-26-232 16,-4-22 279-16,4-7-5200 0</inkml:trace>
  <inkml:trace contextRef="#ctx0" brushRef="#br0" timeOffset="5701.21">26177 11122 9778 0,'0'0'3840'0,"0"0"-2831"15,0 0-849-15,0 0-160 16,0 0 0-16,0 0 264 0,-60 108 88 15,28-61-304 1,4 6 152-16,5-7-200 16,3-8 0-1,12-9-32-15,4-14 40 16,4-2-8-16,0-10 0 16,0 3-96-16,20-6 88 15,15 0 16-15,6 0 80 0,6 0-88 16,5 0-296-16,0-9-440 15,8-7-609-15,-9 4-607 0,-6-1-601 16</inkml:trace>
  <inkml:trace contextRef="#ctx0" brushRef="#br0" timeOffset="6072.73">26695 11078 6785 0,'0'0'3257'16,"0"0"-1921"-1,0 0-152-15,0 0-272 16,0 0-15 0,0 0-249-16,0 0-552 0,0 0-80 0,0 0 312 15,13 98 216-15,-2-41-200 16,2-1-240-16,-6-1-96 0,1-3 64 31,-4-5-8-31,-4-10 16 16,0-8-80-16,0-9-576 15,0-9-328-15,13-13-721 0,2-24-559 16,1-6-2321-16</inkml:trace>
  <inkml:trace contextRef="#ctx0" brushRef="#br0" timeOffset="6268.27">26990 11083 11346 0,'0'0'3113'16,"0"0"-2305"-16,0 0-808 0,0 0-152 15,0 0 152-15,8 39 512 32,-3 2-80-32,3 13 16 15,-1 13-264-15,1 3-176 0,-4 2-8 0,-4-1-72 16,0 14-896-16,0-21-1177 16,-4-17-1887-16</inkml:trace>
  <inkml:trace contextRef="#ctx0" brushRef="#br0" timeOffset="8921.28">26489 7782 3440 0,'0'0'2721'0,"0"0"-1785"15,0 0-568-15,0 0-224 0,0 0 40 16,0 0 344-16,0 0-16 16,-81-70 289-1,61 61-185-15,5-5-120 16,-5 5-112-16,-8 0 80 15,-8-1-304-15,-4 1-104 0,-12 2 96 16,-8-2-72-16,-11 2 200 16,-5-2-280-16,-8 3 88 0,1 3-24 31,-5-1 48-31,0 1 80 31,4 3-88-31,4-2 48 16,1-3 168-16,8 5-224 0,2 0-72 15,-2 0 328-15,3 0-352 16,5 10 160-16,-6 3-7 0,1 3-145 16,-3 2 8-16,-1 5-16 15,0 6 80-15,5 2 0 0,-1 7-72 16,-4 11 80-16,-3 6-88 16,-2 16 0-16,-2 5-40 0,3 6 104 15,-12 24-48-15,-3 20-8 16,-1 31-8-1,17 1 136-15,19-12-128 16,28-12 64-16,24-20-48 16,4 9 80-16,19 11-184 0,25 3 80 15,16 1 0-15,16-4 144 0,8-7-144 16,15-4 0 0,9-2 0-16,12-6-16 15,15-17 8-15,12-15 0 16,5-26 8-16,7-22-8 15,-3-19 16-15,11-16-8 0,9-14 80 16,3-23-80-16,1-26 152 16,3-23-112-1,-8-19-24-15,-11-12 88 16,-17-11-48-16,-19-5 16 16,-25-13 40-16,-23-9-112 0,-16-13 128 15,-25-10-128-15,-18-6 8 16,-21-4-80-16,-21 3-32 0,-34 11 104 31,-21 22 88-31,-19 25-40 16,-17 16-80-16,-20 19 32 15,-11 15 0-15,-9 17-104 0,8 13 104 16,21 19-8-16,31 11-216 16,29 11-80-16,11 6-480 0,0 6-361 15,8 13-1551 1,16-3-1833-16</inkml:trace>
  <inkml:trace contextRef="#ctx0" brushRef="#br0" timeOffset="9867.77">30673 7382 8161 0,'0'0'1120'0,"0"0"-503"16,0 0-473-1,-139-39 112-15,83 36 248 16,-11 3 48-16,-9 0 232 0,-7 17-216 16,-29 11-256-16,-32 23-16 15,-11 21-160-15,-8 15 168 0,30-8-48 31,34-9-159-31,31-17 79 16,9 8-168-16,-22 24 8 16,-10 33 96-16,-5 35-112 0,21 9 104 15,27 0-56-15,24-7-48 0,24-12 120 16,0-3-112-16,32-1-8 16,16-3 72-16,12-2-16 31,7-4-56-31,1-28 0 0,-9-17 0 15,-6-21-16-15,3-13 24 16,15 8-8-16,13 5 56 0,11 0-40 16,25-11-24-16,-13-17 8 15,5-17 0-15,15-19 24 16,6-31-16 0,34-46-8-16,4-21 144 15,1-19-56-15,-13-21 32 0,-11-4-64 16,0-16-56-16,-13-4 24 0,-16-3-24 15,-19 2-184-15,-24 5 40 16,-20-2-48 0,-20 7 192-16,-29 11 16 15,-7 6-16-15,-28 6 216 0,-32 2-208 16,-11 5 0-16,-13 8 200 16,0 20-184-16,13 19 160 0,3 16-184 15,-16-7 8-15,-35-19-104 31,-49-12-104-31,-19-7-32 0,3 26-144 16,17 24-80-16,20 27 175 16,7 19-687-16,9 9-616 0,39 0 72 15,20 3-977-15</inkml:trace>
  <inkml:trace contextRef="#ctx0" brushRef="#br0" timeOffset="14528.79">27995 5264 616 0,'0'0'4641'0,"0"0"-3585"0,0 0-648 16,-20-26-128-16,16 17 344 0,0 3 32 16,0-1 72-16,-4 1-127 31,4 3-249-31,-3-4 88 16,2 1-136-16,-7-1 328 0,1 2-256 15,-2 2-368-15,-6-1 136 16,-1-3-144-16,-5 5 56 0,-3-2-32 15,0 1-24-15,-3-3 8 32,-5 3 160-32,-4-1-160 15,-8 4 224-15,-4 0-216 0,-3 0 64 16,-5 0-72-16,-3 0-8 0,-6 0 0 16,9 0 16-16,-4 7 64 15,1 6-88-15,-1-4 8 16,0 3 0-1,-3 4-8-15,3 1 8 16,1 1 0-16,3 1 0 0,4 3 48 16,7-5 0-16,2 4-48 15,11-4 8-15,4-2 16 0,4 4-8 16,-4 1-16-16,0 1 72 0,-4 6-64 31,1 1 96-31,-5 10-96 16,3 0 0-16,2 3 64 0,3 4-64 15,0-1-8-15,8-3 128 16,1-2-120-16,2-2 88 0,1-1-88 31,5 2-8-31,2 0 120 16,9 7-120-16,1-4 0 0,3 7 0 16,0-2 8-16,0 8-8 15,16 1 0-15,3-4-40 0,9 2 24 16,4-2 16-16,9-3 0 31,2 0 0-31,9-4 80 16,4-3-96-16,3-2 16 0,6 2 0 15,2-7 0-15,8 2 8 16,5-1 80-16,1-4 40 0,2 0-128 0,4-4 128 16,5-5-48-1,4-3-80 1,4-6 208-16,-5-4-55 15,9-3-1-15,-4 1-72 0,-1-7-80 16,5 0 160-16,4 0-80 16,3 0-72-16,-3 0 112 15,4 0-112-15,-5 0 8 16,1-7 64-16,-1 1-72 16,-3-3 64-16,-1-1-64 15,2 0-8-15,-6 1 112 0,0-4-112 16,1 3 8-16,-4-2 16 15,0-1 48-15,3-3-80 0,-3 0 8 32,-1 3 0-32,1-2 16 15,-9 2-8-15,-3 0-8 0,0 1 0 16,-5 2 72-16,2 1-72 16,-1-4 0-16,3 4 0 15,-3-5 40-15,0 5-32 0,3-4-8 31,-3 3 8-31,4-2 112 16,-5 3-96-16,5-1-24 0,-4 0 0 16,-1 2 16-16,1-5-8 15,-4 0-8-15,7-2 0 16,-6-2 16-16,3-2 8 0,-9 3-24 16,4 0 0-1,-2 0-8-15,-6 0 16 16,1-2-8-16,-1 2 48 0,-2-4 0 15,-5 5 0-15,-1-7-48 16,-3 0 0-16,0-4 32 0,-4 0-24 16,0 1 48-1,-9-4-56-15,1 5 96 16,-8-3-144-16,-4 2 48 16,-9-1 0-16,1-3 112 0,-7 1-104 15,-6-2 32-15,2-3-40 16,-13 1 48-16,0-6-96 15,0 0 48-15,0-6 0 0,-13-4 16 32,-6-7 40-32,-5 2-32 0,-4 0 48 15,0 1-64-15,-8 2 192 16,1 2-200-16,-10 7 0 16,2 2 128-16,-5 5-112 0,-5 3 64 31,-1 2-8-31,-2 0 48 15,-4 7-120-15,-9 2 0 0,-2-1-16 16,-4 5-40-16,-13-4 80 16,-24 1-24-16,-23 1 0 15,11 1 48-15,8 2-120 0,21 8 72 16,15 0 0 0,-16-2-8-16,-23 4 24 15,-21-6-24-15,-27 5 8 0,-9 3 0 16,17 3-104-16,11-3 56 15,25 3-152-15,15-4 152 16,20 4-112-16,24 0 160 16,1 0 0-1,-9-2 0-15,-12-1-72 0,-32 3 72 16,-19-4 0-16,-25 4-8 0,-7 0 0 16,16 0-72-16,31 0 72 15,45 0 8-15,15 0-24 16,12 0 24-1,-4 0 0-15,-4 0 0 16,-12 4-16-16,8 1 16 0,1 2 0 16,-5-1 48-16,0 4-80 15,4-4 40-15,-3 4-8 16,3-1 0-16,4 4-16 0,0-4 16 31,5 3 0-31,-1-2 40 16,-4 0-56-16,4-3 16 0,1 5 0 15,-2-9-56-15,10 6 40 16,-1-2-64-16,4-1-104 16,4 8-488-16,0-5-40 0,0 7-313 15,-4 0-223-15,-4-1 192 16,1 4-80 0,-17 7 127-16,8-6-655 0,4-6-3561 15</inkml:trace>
  <inkml:trace contextRef="#ctx0" brushRef="#br0" timeOffset="24051.97">20500 13537 3488 0,'-3'0'1353'16,"-1"0"-849"-16,0 0-136 15,0 0 200-15,4-3 104 0,-4 3-432 16,0 0 96 0,4 0-96-16,0 0-96 15,0-2 88-15,0 2-224 16,0 0 96-16,-5 0-104 0,5 0-120 15,-3 0 112-15,-5 0 0 16,4 0 8-16,0 5 32 0,0-5-16 16,-1 0 72-1,5 4 96-15,0-4-32 16,0 0 240-16,0 0-56 16,-7 3 57-16,-1 0 167 0,-8 4-304 15,-16 3-24-15,-4 2-40 16,-15 4-16-1,-18 6 160-15,-26 13-184 16,-32 6 48-16,-45 10 104 16,-19-1-8-16,0-4 48 15,7-5 144-15,17-10-328 0,11 7 368 16,12 4-151-16,9 12-185 0,20-4-16 31,23-2-104-31,24-6 0 16,9-1-24-16,-9 10-40 15,-1 3 120-15,-2 6-128 0,11 0 16 16,12-2 168-16,12 5-184 16,8 3 144-16,9 11-144 31,3 22 8-31,12-4 24 0,0 0-32 0,4 3 0 16,0-19 0-16,0 14 8 15,11-11 80-15,14-3-88 0,3 4 8 16,11-8-16-16,9 3 16 15,8-12-8 1,8-9 0 0,7-6 48-16,13-15 0 0,12-2 0 15,20-6-40-15,35-3 104 16,40-5-96-16,24-1 72 0,4-9 104 0,-7-4-192 16,-9 0 88-16,9-6-88 31,7 0 8-31,5-6 112 0,-2-10-112 15,10-6-16-15,-13-4-104 16,0-11-176-16,-12-8 240 16,-12-6-64-16,-3-3-104 0,-8-7 208 15,-10-5-72-15,-6-3 80 32,-12 4-8-32,-5 0-104 0,-7 4 112 15,-24 7 0-15,-29 9 0 16,-19 13-8-16,-9-7 64 0,1-2-56 15,12-9 0-15,3-13 56 16,-14-1-32-16,-10-2-24 16,-11-5 0-1,-8-1 56-15,-16-5-56 16,-16-5-48-16,-4 3 40 16,-24 2 16-16,-28 1 0 0,-31-12-8 0,-45-5 0 15,-56-9 72-15,-31 1 0 16,-15 16 8-1,-2 17 120-15,21 18-80 16,3 8 144-16,9 11-16 16,16 9-64-16,11 6 80 15,13 9-264-15,19 7 0 0,5 0 0 0,19 0 0 16,32 14-152-16,13 0-456 31,7 3-472-31,-32 21-449 16,9 0-775-16,7-7-425 0</inkml:trace>
  <inkml:trace contextRef="#ctx0" brushRef="#br0" timeOffset="25482.67">25694 13239 8385 0,'0'0'1945'0,"0"0"-793"15,0 0-168-15,0 0-328 16,0 0 56-16,0-9-47 16,0 9-513-16,0 4-152 0,0 17 0 31,0 21 0-15,0 19 96-16,0 17 104 15,0 27 0-15,0-6 32 0,-7 2-232 16,-1-3 8-16,-4-18 184 15,4 5-184-15,0-12 72 16,0-13-16-16,4-17-64 0,-4-15-8 16,8-19-600-16,-4-18-657 0,4-23-311 15,0-12-3817-15</inkml:trace>
  <inkml:trace contextRef="#ctx0" brushRef="#br0" timeOffset="25967.21">25580 13303 10234 0,'0'0'1352'0,"0"0"-976"16,0 0-376-16,0 0-136 31,0 0 136-31,0 0 56 0,139-48-48 31,-80 48 120-31,5 0-128 16,5 0 72-16,2 3 8 0,-3 7-72 15,-5 0 32-15,-7 2-40 16,-11-2 0-16,-6 2 0 16,-11 2 0-16,-9 1 0 0,-2 4-8 15,-6 7 16-15,-2 6 560 16,-5 5-96-16,0 8-88 0,4-1 65 0,-5 4-145 16,6 3 32-16,3-4 8 15,3 4-232-15,5 4 128 16,4-5-192-16,4 7-40 0,0 0 128 15,0 1-136 1,-4-1 0 0,0-3 64-16,-12-3-56 0,-4-7 56 15,-8-6-56-15,0-3-8 16,-8-7 168-16,-28 1-160 16,-16 0 96-16,-16-4 80 0,-11-3-168 0,-9-3-32 31,4-16-128-31,5-3-264 15,14 0 400-15,18 0-112 0,11-3-344 16,12-4-921-16,8 7-903 16,4 0-1649-16</inkml:trace>
  <inkml:trace contextRef="#ctx0" brushRef="#br0" timeOffset="26648.64">28011 13210 7497 0,'0'0'2169'0,"0"0"-1257"15,0 0 656-15,0 0-8 0,0 0-391 16,0 0-265-16,0-37-552 0,0 37-120 16,0 6-232-16,4 16 0 0,0 23 0 15,7 31 368 1,-2 35-32-16,3 27-96 15,-5 4-232 1,-3-28 160-16,1-29-168 0,-5-34 24 16,0-10 104-16,0-2-120 15,0-1-8-15,0-10-48 0,0-12-632 0,0-19-472 32,0-26-288-32,0-9-1673 15</inkml:trace>
  <inkml:trace contextRef="#ctx0" brushRef="#br0" timeOffset="27101.3">27931 13283 11882 0,'0'0'1944'16,"0"0"-783"-16,0 0-649 0,0 0-472 16,0 0-32-16,80-110-16 15,-16 87-32-15,20 5 40 0,7-1 0 16,1 10 16-16,4 2-72 31,-12 7-192-31,-9 0-352 16,-8 7 320-16,-11 5-97 0,-11 6 241 15,-13 2 56-15,-9 2-80 16,-11 3 152-16,-8 1-88 0,-4 2 96 16,0 7 456-16,0 4-143 15,0 4 79 1,0 8-24-1,0 3-200 1,0 1 56-16,0 5-224 16,12 1 0-16,4 2 48 15,3 3 8-15,2-2-32 16,3-1 16-16,-9-2-32 0,2-8 48 16,-10-12-56-16,-3-5 0 15,-4-7 48-15,-7-4-40 16,-21-3 120-16,-20 0-96 0,-15 1-32 15,-14-4 0-15,-10-4-256 16,-1-8-248-16,12-4 0 0,13-3 48 16,22-12-81-16,26-12-3327 15</inkml:trace>
  <inkml:trace contextRef="#ctx0" brushRef="#br0" timeOffset="27546.95">30961 13217 8737 0,'0'0'3849'15,"0"0"-2224"-15,0 0-1433 16,0 0-184-16,0 0 56 0,0 0 224 47,36 143 320-47,-29-80-304 15,-3 7-136-15,1 1 80 0,-5-9-240 16,0-4 64-16,0-7 80 16,0-10-144-16,0-12 88 0,0-7-96 15,0-15-168-15,4-7-400 16,0-20-488-16,-4-8-1953 0</inkml:trace>
  <inkml:trace contextRef="#ctx0" brushRef="#br0" timeOffset="27896.28">31004 13147 11866 0,'0'0'2569'16,"0"0"-1225"-16,0 0-784 15,0 0-312-15,0 0-248 0,0 0 0 16,0 0-8-16,136-25-8 15,-68 44 16-15,-1 9 0 0,-3 11-88 16,-8 2 88-16,-8 10-136 16,-12 3 48-1,-4 0 88-15,-8 2-128 16,-9 2 120-16,-2 0 8 0,-5-2 0 16,-5 5-24-16,1 6 24 15,-4 6 0-15,0-1 96 16,0 5-64-1,0-8-48-15,0-2 16 16,-7-9-576-16,-21-9 224 0,-12-10-408 16,-12-7 183-16,-16-10-287 15,-8-9-528-15,-7-13-456 16,-8-3-73-16,10-22-7 0,22 2-473 16</inkml:trace>
  <inkml:trace contextRef="#ctx0" brushRef="#br0" timeOffset="28202.77">31224 14373 8129 0,'0'0'5601'0,"0"0"-4488"16,0 0-985-16,0 0-32 16,0 0-32-1,0 0 96-15,-116 102 104 0,92-65-192 0,0 9-72 16,-4-3 96-16,4 1-96 16,1-2 48-16,3-4-48 15,8-9-336 16,3-17-296-31,9-14-969 16,9-21-375-16,10-9-4017 0</inkml:trace>
  <inkml:trace contextRef="#ctx0" brushRef="#br0" timeOffset="28396.24">31256 14519 10138 0,'0'0'4009'0,"0"0"-3257"15,0 0-544-15,0 0-32 0,0 0 296 16,127 117-72-16,-99-71-208 15,-3 6 8-15,-10 3-184 16,-11-1 96-16,-4-3-24 0,0-7-80 16,-24-3-16-1,-12-6-48-15,-11-12-208 16,-13-11 136-16,-9-9-256 0,-54-3-24 16,16-9-1089-16,-5-9-2847 15</inkml:trace>
  <inkml:trace contextRef="#ctx0" brushRef="#br0" timeOffset="28949.73">28305 14693 11082 0,'0'0'2232'0,"0"0"-2088"0,0 0-144 16,0 0 0-16,0 0 160 15,-27 137 313 1,11-73-169-16,1 8-232 0,-6-8 88 0,5-4-152 31,4-15 64-31,1-14-72 16,6-14-16-16,5-10-576 0,0-7-601 15,16-61 425-15,5-2-1728 16,-6-5-5778-16</inkml:trace>
  <inkml:trace contextRef="#ctx0" brushRef="#br0" timeOffset="29196.82">28282 14627 7761 0,'0'0'2921'0,"0"0"-633"16,0 0-1264-16,0 0-591 15,0 0-209-15,0 0-152 16,124-32 304-16,-73 61-72 0,9 6-296 31,4 9 152-31,0 7-144 16,-9 0 48-16,-7-1 16 0,-12-1-72 15,-12-8 48-15,-16-10-56 16,-8 1 8-16,-4-10 0 0,-24-3 8 16,-19-2 72-16,-5-5-88 0,-16-6-328 15,0-6-200 1,-32 0-817-1,12 0-847-15,13 0-601 16</inkml:trace>
  <inkml:trace contextRef="#ctx0" brushRef="#br0" timeOffset="29884.43">25855 15087 7537 0,'0'0'2121'0,"0"0"-961"0,0 0 392 16,0 0-608-1,0 0-175-15,0 0-313 16,0 0-280-16,0 0 16 15,-24 13-192-15,12 16 280 0,3 0 16 16,-2-1-296-16,3-6 144 16,3-3-144-16,1-13-8 15,4-2-120-15,0-4-544 16,0 0-169-16,0-26-535 16,0-15-1352-16,0-10-2105 15,0-13 4833-15,0 7 736 0,0 6 1576 16,0 20 65-16,0 12-25 15,0 12-823 1,0 7-1089-16,0 4-440 16,9 21 88-16,14 19 312 15,9 13 256-15,8 7-368 0,0 3-128 16,4-5-24-16,-8 0-136 16,-13-14 96-16,-2-8-96 0,-14-11 0 31,-2-9 136-31,-5-8-128 15,-5-3 72-15,-18-2 96 16,-14-1-152-16,-10 1 104 0,3-5-80 16,-3 1 32-16,11 1 112 15,8-4-168-15,8 0-24 0,4 0-392 16,4 0-1608-16,0 0-4010 0</inkml:trace>
  <inkml:trace contextRef="#ctx0" brushRef="#br0" timeOffset="32291.57">25619 15815 7985 0,'0'0'2569'0,"0"0"-1665"16,0-7-496-16,0 7 696 15,0 0 441-15,0 0-433 0,0 0-400 16,0 0-344-16,4 7-192 16,0 15 72-1,0 16 184-15,4 7-24 16,-4 1-128-16,0 9-224 0,0-8 16 16,0-2-8-16,4-10-56 15,-8-9 88-15,0-11-88 0,0-9 40 16,0-6 249-16,0 0 207 31,0-21 80-31,-12-20-504 0,0-20-80 31,4-6-16-31,4 0-64 16,4 10 72-16,0 13 8 0,12 15-56 16,12 11 40-16,4 7-32 15,3 8-56-15,6 3 88 16,3 16-104-16,-1 16 64 0,-3 19 56 15,-4 2 0-15,-12 8 8 16,-8-1 8-16,-8-9 0 16,-4-10 56-16,0-8 24 0,0-18 8 15,0-9 232-15,-8-6 40 16,0-6 80 0,0-26-456-16,4-16-16 0,4-12-96 15,0-6-72-15,16 6 104 16,8 12 16-16,-4 16 8 15,3 13-48-15,2 19 8 0,-5 0-72 16,4 19 160 0,-1 19 8-16,1 15 80 15,-7 8-8-15,-2 2-24 16,-2-2-48-16,-6-6-184 0,5-18-656 16,20-28-569-16,-8-9-1599 15,0-9-2930-15</inkml:trace>
  <inkml:trace contextRef="#ctx0" brushRef="#br0" timeOffset="32660.54">26420 15868 8953 0,'0'0'5474'0,"0"0"-3818"0,0 0-872 16,0 0 16-16,0 0 56 15,-131 52-359-15,95-24-105 0,8 0-64 16,12 8-72-16,4-8-96 15,12 7-88-15,0-4-72 16,4-1 0-16,24-3-8 0,4-8 8 16,7-10 56-16,2-5-56 31,-1-4-8-31,-5-9-144 0,-3-20-112 16,-8-2 144-16,-7-4-56 0,-10 2 72 15,-7 8 96-15,0 4 8 16,0 7 96-16,0 11 8 0,0 3 56 15,0 0-112 1,0 0-48-16,0 22-40 16,4 10 40-16,4 4 64 0,1 1-16 15,-2-2-40-15,5-3-8 16,4-10-16-16,0-3-376 16,19-19-489-16,-3-10-1151 0,-4-15-2785 15</inkml:trace>
  <inkml:trace contextRef="#ctx0" brushRef="#br0" timeOffset="32941.86">26767 15891 11706 0,'0'0'2961'0,"0"0"-1553"15,0 0-80-15,0 0-88 32,-115 37-455-32,83-8-313 0,12 6-88 15,4 3 16-15,7 4-136 16,9-1-176-16,5 3-80 31,23-6 48-31,12-3-56 0,12-15 0 16,3-14-32-16,1-6-96 15,-8 0 8-15,-5-23-16 0,-15 1 8 0,-11-3 128 16,-9 2 0-16,-8 1-8 16,0-3-40-16,-4 3-104 15,-4 0-88-15,8-13-432 16,0 6-585-1,0-3-3248-15</inkml:trace>
  <inkml:trace contextRef="#ctx0" brushRef="#br0" timeOffset="33893.64">28282 15671 8369 0,'0'0'2177'0,"0"0"-329"16,0 0 145-16,0 0-177 15,0 0-568-15,0 0-304 0,-8-2-407 16,4 2-145-16,4 0-88 31,-8 11-144-31,4 18-8 16,-4 10 112-16,0 8-192 0,4 3 184 16,4 5-184-16,0-1-64 15,0-3 80-15,9-10-80 0,6-6 0 31,1-10 40-31,4-9-40 16,0-5 32-16,4-11-40 31,4 0-8-31,-1-11 0 0,1-14-208 16,0-10-48-16,-8-3 136 0,-8 3-24 16,-3 0 144-16,-9 4 8 15,0 5-8-15,0 8 8 0,0 7 16 16,-4 2 152-1,-9 6 136-15,5 3-40 0,1 0-40 0,-2 19-216 16,9 9 0-16,0 3 64 16,0 8-72-16,4-7 0 0,20 3 56 0,4-10-56 31,8-3 48-31,0-9-48 16,-4-9 0-16,0-4 0 15,0-13-128-15,-13-13 120 0,-6-12-8 16,-9-6-32-16,-4-1 40 15,-8 1-32-15,-12 2 40 0,-8 5 8 32,4 12-8-32,4 2-8 15,0 10 0-15,12 3-208 0,8 7-112 16,0 3-624-16,8 0-1385 16,16 0-1760-16,-5 0-2872 0</inkml:trace>
  <inkml:trace contextRef="#ctx0" brushRef="#br0" timeOffset="34108">28792 15719 10594 0,'0'0'3969'15,"0"0"-3033"-15,0 0 512 0,0 0-272 16,0 0-335-16,0 0-105 16,5 96-176-1,-2-49-120-15,1 7-256 16,0 3-136-16,4 0 56 0,1-2-104 15,-2-7-184-15,5-11-280 16,-8-9-288-16,4-15-337 0,-8-22-1215 16,0-19-1601-1,0-13-4585-15</inkml:trace>
  <inkml:trace contextRef="#ctx0" brushRef="#br0" timeOffset="34216.17">28816 15744 6937 0,'0'0'5105'0,"0"0"-3193"16,0 0-271-16,0 0-449 0,0 0-272 31,0 0-744-31,0 0-176 16,0 0-1712-16,0 0-3409 0</inkml:trace>
  <inkml:trace contextRef="#ctx0" brushRef="#br0" timeOffset="34774.06">29036 15815 13082 0,'0'0'3185'0,"0"0"-2265"0,0 0-288 15,0 0 425-15,0 0-265 16,0 0-584 0,0 0-32-16,-37 108 24 15,37-65-56-15,0 3 48 0,0-2-184 16,9-9 40-16,-5-4 0 15,0-12-48-15,-4-6 64 0,0-10-64 16,0-3-72 0,-4-21 64-16,-13-18-536 15,2-14 56-15,-1-8 192 16,8-2-24-16,0 8 312 0,3 10-8 16,5 17 16-16,0 12 192 15,5 10 16-15,11 6-136 0,11 0 24 16,9 20 80-16,9 5-8 31,-2 5-152-31,1 4-8 0,0 0-8 16,-5-9 16-16,2-6-16 15,-9-10-48-15,0-9-360 0,-13 0-280 16,-3-22-705-16,-8-9-807 31,-4-7-217-31,-4 0 441 16,0 0 1024-16,-8 6 952 0,-3 9 1928 15,2 5 833-15,1 14-377 16,4 4-992-16,4 0-631 0,0 29-361 16,0 12 280-16,4 10-336 31,13 9-200-31,-6 3-96 0,-3 4-48 16,1 26-408-16,-9-24-888 0,0-12-8002 15</inkml:trace>
  <inkml:trace contextRef="#ctx0" brushRef="#br0" timeOffset="35774.38">31060 15487 14603 0,'0'0'2960'0,"0"0"-2072"15,0 0-832-15,0 0-48 16,45 104 112-1,-30-52 25-15,-2 5 55 16,-2-3-48-16,-3 0-136 0,-8-3 112 16,0-10-80-16,0-9-48 15,-12-7 112-15,0-9-104 0,-4-13 72 16,5-3 32-16,2 0-48 0,-3-6 16 31,12-13-72-31,0-4-8 16,0 8 0-16,16-1-56 0,8 10 16 15,4-1 32-15,4 7-88 16,4 0 80-16,0 3 16 0,4 7 0 31,-1-1 0-31,-3-2 0 16,5 0 0-16,-6-7-280 0,-3 0-425 16,0-17-863-16,-12-5-1569 15,-4-3-1584-15</inkml:trace>
  <inkml:trace contextRef="#ctx0" brushRef="#br0" timeOffset="35956.04">31495 15703 9634 0,'0'0'4801'0,"0"0"-2897"0,0 0-568 15,0 0-592-15,0 0-223 16,0 0-225-16,0 0 144 16,0 0-88-16,8 137-184 0,4-90-96 15,0 0 24 1,-4-5-96-16,-4 3-40 15,0-13-152-15,-4-10-320 0,0-22-481 16,0 0-1527-16,0-19-3241 16</inkml:trace>
  <inkml:trace contextRef="#ctx0" brushRef="#br0" timeOffset="36078.93">31467 15567 6585 0,'0'0'5585'0,"0"0"-5409"16,0 0-176-16,0 0-848 31,0 0-80-31,0 0-1017 0</inkml:trace>
  <inkml:trace contextRef="#ctx0" brushRef="#br0" timeOffset="36539.24">31666 15879 5825 0,'0'0'4417'0,"0"0"-3209"15,0 0 336-15,0 0-167 0,0 0-225 31,0 0-264-31,-43-109-408 16,43 74-264-16,11 3-40 0,17 7-32 16,-4 9-136-16,4 10 48 15,4 6-56-15,0 6 0 16,-4 23 104-16,-4 6-32 0,-8 6 32 16,-5 0 24-1,-6 3 24-15,-5-5 40 16,0-10-40-16,0-8-56 0,0-8 72 15,-5-10 9-15,1-3 239 16,4-3-104-16,0-23-248 16,0-8 0-16,0-10-64 0,21-4-16 0,-1 0 16 31,8 6-80-31,-5 10 24 16,-7 8 48-16,0 14-56 15,-4 4 64-15,0 6-72 0,-4 6-8 16,4 17 72-16,-4 8-48 15,0 1 56 1,0 6 40-16,0 0-32 16,4-3-8-16,0-10 8 15,0-2 0-15,-1-8 0 0,6-1-8 16,3-11 48-16,-1-3-48 16,9 0-80-16,24-42-464 0,-8 4-1241 31,0-6-3512-31</inkml:trace>
  <inkml:trace contextRef="#ctx0" brushRef="#br0" timeOffset="39836.59">28294 6515 640 0,'0'0'1840'15,"0"0"-432"-15,0 0-7 16,0 0-17-16,0 0-120 0,0 0-432 16,0 0-199-16,0 0 7 15,0 0 128-15,0 0 32 0,0 0-72 16,0 0-152-16,0 0 64 31,0 0-143-31,0 0 55 0,0 0-72 16,0 0-200-16,0 0 48 15,0 0-128-15,0 0-8 0,0 0 24 16,0 0-88-16,0 0 8 16,0 0-16-16,0 0-112 31,0 0 48-31,0 0-56 0,0 0 0 15,0 0-16-15,0 0 32 16,0 0-16-16,0 0 0 0,0 0 56 16,0 0-64-16,0 0 8 15,0 0 0-15,0 0 72 16,0 0-64 0,0 0 56-16,0 0 16 0,0 0-64 15,0 0 160-15,0 0-168 16,0 0-8-16,0 0 64 0,0 2-64 15,0 2 0-15,0 6 0 16,0 0 40 0,-4 2-48-16,0 4 16 15,0 5 0-15,-4 6 72 0,0 1-16 16,0 9 0-16,-3 11 56 16,-6 10-16-16,1 6 112 15,-7 24-112 1,-1 26-16-16,-1-5 48 15,1-11-128-15,1 3 88 0,-5 4-56 16,-4 25-32-16,-8 22 80 16,0-8-80-16,8-11 80 15,-3-12 17 1,7-7-97-16,4-15 0 16,3-17 40-16,2 7-40 15,6-17-16-15,2 6 8 0,-6 4 0 16,2-16 32-16,2 11-24 15,-10 2-8-15,7 1 88 16,-4-1-80-16,-3 4 80 0,-5 2-80 16,0 4 0-16,-4-4 88 15,0 5-88 1,4-15-8-16,0-1 64 16,0-10-48-16,0-11 32 0,0-2-40 15,4-4 72-15,-8 5 96 16,0-1-96-16,0 5 56 0,-7 2-128 15,3 7 40 1,-8 7 24 0,0-3-64-16,-4 7 0 0,5-5 56 15,2-5-56-15,1-6-8 16,9-7 0-16,-1-1 8 0,0-4 64 16,0-1-56-16,4 0-16 0,-4 1 104 31,0 6-104-31,-7 0 72 0,2 0-64 15,2 0-8-15,-5 0 48 16,8 3-48-16,-7-2 0 16,2-4-8-16,1-5 16 15,1-1 0-15,3-3-8 0,0-1-24 32,4-3 24-32,4-3 8 0,-4 4 0 31,5-2-8-31,-2 1 0 15,1 4 0-15,-4-1 40 16,0 6-32-16,0 4 0 0,0-3-8 16,0-4 0-16,5 1 40 15,-5-10-32-15,4-1 0 0,4-3-8 16,-4-2 0-16,4-3 24 16,4 2-24-16,-3-2-16 0,2 0 16 15,2 1 0-15,-5 3 40 0,-1 1-40 16,2 4 0-1,-1-3-16 1,-4 7 16-16,3-7 0 0,2-1 0 16,3-6 0-16,0 1 0 15,4-7 0-15,0-1 8 0,1-2-64 16,-2 3 64-16,5-9-8 0,5 0 0 16,-1-4 8-16,0-3 24 15,4-3-32 1,0 0-248-16,0 0-176 15,0-9-288-15,0-55-241 16,4 4-3664-16,0-10-3800 0</inkml:trace>
  <inkml:trace contextRef="#ctx0" brushRef="#br0" timeOffset="40236.17">25571 12078 11690 0,'0'0'2881'16,"0"0"-1505"-16,0 0-416 0,0 0-160 15,0 0-240-15,-4-4-336 32,4 4-224-32,0 16 8 0,0 6 144 15,0 16-15-15,0 7 63 16,0 3-56-16,0 2 16 0,0 4 8 16,0-6-152-16,0 0 168 0,0-4-88 15,0-6-88 1,0-6 176-1,0-7-136-15,0-11 16 0,0-2-64 16,0-3 8-16,9-3-8 16,10-6 8-16,17 0-8 0,12-2 136 15,12-21-128-15,7-9-8 16,1-9 0 0,0-7-104-16,0-3 40 15,-8 5-16-15,-4-6 72 0,-9 11 8 16,-11 4 0-16,-8 1-16 15,-8 1-88-15,-5 3-32 16,2-3-144-16,3-6-336 0,16-29-497 31,-4 6-1263-31,3 2-4162 0</inkml:trace>
  <inkml:trace contextRef="#ctx0" brushRef="#br0" timeOffset="41857.04">28035 6915 1608 0,'0'0'4593'16,"0"0"-2985"-16,0 0-632 0,0 0-327 15,0 0 31-15,0 0-88 16,4-25 72-16,-4 22-144 0,0 3-136 16,4 0-56-16,-4 0-248 0,0 0-24 15,0 0-56-15,0 0 0 16,0 0 8-16,0 0 72 0,0 0 72 31,0 0 288-31,0 0-16 16,0 0-79-16,0 0-169 15,0 0 24-15,0 0-8 0,0 0-80 16,0 0-40-16,0 0 0 0,0 0 0 16,0 0-16-16,0 0-56 31,0 0 8-31,0 0 40 15,0 0-40-15,0 0-8 0,0 0 0 16,0 0-56-16,4 15-104 16,4 17 160-16,-1 38 208 0,6 34 272 15,-9 40 96-15,3 14-152 16,-7 4-96 0,4-9-128-16,-4-4 192 15,0 9-88-15,0 11-56 0,0 12 40 16,0 16-80-16,-4 3-63 15,-3-1-41-15,3-2-88 0,0-7 128 16,4-2-8 0,0-10-128-16,0-6 160 15,4-4-168-15,0-10 8 16,3-8 64-16,-7-10-24 0,0-14 8 16,0-4 32-16,-7-2-80 15,-10-3 40-15,6-21-32 0,3-14 40 31,0-21 48-31,8-8-96 16,-5 15 32-16,5 11-40 16,0 16 0-16,0 17 8 0,0-18-8 15,0 5 0-15,0-5 32 0,5-17-24 16,-1 9 56-16,4-7-64 31,-4-6 0-31,0-6 24 16,-1-3-24-16,1-8-56 0,5-5 56 15,-5-3-72-15,0-4 64 16,3 4-48-16,-3-7 40 0,-4 0 16 16,5-9-192-16,-5-4 104 15,0-8-128 1,4-4-24 0,-4-10-8-16,0-6-401 0,0 0-583 0,-9 0-224 15,-10-6-1641-15,-1-10 673 16,-8-6 535-16,0 3 321 0,0-1 1408 15,0 8 160 1,5 2 1800 0,-1 1 657-16,3 2-417 15,14 4 89-15,-1 3-433 0,4 0-456 16,4 0-552-16,0 0-383 16,0 0-209-16,0 0-80 0,12 0-8 0,16 0-8 31,11 0 80-31,13 0-80 15,4-10-80-15,4-8-225 16,-9-5-431-16,-3-2-376 0,-12 2 272 16,-8 5 256-16,-12 9 440 0,-8-1 144 15,-8 10 32-15,0 0 360 32,0 6 480-32,-20 20 24 15,-8 9-32-15,-4 6-400 0,4 3-215 16,4-9-169-16,5-4 40 15,2-11-120-15,13-8 0 0,1-12-88 16,3-6-184-16,0-70-849 16,16 0-2696-16,-1-10-1560 0</inkml:trace>
  <inkml:trace contextRef="#ctx0" brushRef="#br0" timeOffset="43049.11">28258 6750 9458 0,'0'0'1752'16,"0"0"-488"-16,0 0-304 0,0 0-111 15,0 0 415-15,0 0-216 16,0 0-400 0,-32-16-328-16,32 16-320 15,0 9 0-15,0 23-232 16,4 19 232-16,16 34 360 0,12 29-232 15,4-2 128-15,4-8 16 16,4-14-152-16,-1-18 48 16,6 15-96-1,22 20-15-15,17 21 87 16,11 24-136-16,5 13 136 0,-12 7-72 16,-9 2-64-16,-14 7 24 31,-6 6-32-31,-3-6 0 15,-4-21-8-15,-9-40 8 0,-7-34 0 16,-3-26 8-16,-6-3-8 16,5 7 8-16,11 9 0 0,9 6 0 15,-7 0-8-15,7 4-24 16,-5 2 24-16,1 4 0 16,-4 3 64-16,-1 8-120 0,-2-13 64 15,-6 0-8 1,-3-18 16-16,3-5-16 15,-2-13 8-15,-1-10 80 16,0-3-88 0,-1 0-8-16,6 0 0 15,-2 3 8-15,5 8 40 0,0 8-32 16,-4 6-8-16,3 7 0 0,-2 5 0 16,-2 5 40-16,1-3-32 15,0-5-8-15,0-8 40 0,-1-7-32 16,-2-3-16-16,3-3 8 15,-5 0 0-15,1 0 0 16,-4-4 0 0,-4 4 0-16,0 4 0 15,0-3 0-15,-4 3 0 0,0-1 8 16,-1-3-8-16,-2-4 40 16,-1-5-40-16,-1-7 0 15,-3-4 0-15,0-2 0 0,-4-4-16 31,0 1-64-31,1-1-40 16,-2-3 48-16,1 4-48 0,0-1-24 16,4 0-40-16,-4-2-89 15,4 2-23-15,-9-2-96 16,6-5-72-16,-5-5 88 0,-1-1-32 16,-2-5-176-1,-5-1-488-15,0-6-1153 16,-16 0-335-16,-4 0-3202 0</inkml:trace>
  <inkml:trace contextRef="#ctx0" brushRef="#br0" timeOffset="43381.61">30853 12328 8905 0,'0'0'3177'16,"0"0"-1008"-16,0 0-457 0,0 0-480 0,0 0-576 15,0 0-248-15,0 0-408 16,-75-16 0-16,82 23-8 15,17 9 8 1,16 5 16-16,0-4-16 16,8-5-192-16,8-9 80 0,0-3-160 15,-4 0-200-15,-1-5-40 16,-3-12 80-16,-8 2 208 16,-8 5 144-16,-8 8 0 0,-13 2 16 31,-7 2 64-31,-4 30 296 15,0 6 488-15,-23 13-288 0,-9 3-256 16,-12-4 288-16,-4-2-192 16,-8-7-63-16,0-3-193 15,-7-2-80-15,-65 5-161 0,20-10-1623 16,-7-9-5441 0</inkml:trace>
  <inkml:trace contextRef="#ctx0" brushRef="#br0" timeOffset="44916.8">23487 13338 4320 0,'0'0'1241'16,"0"0"-817"-16,0 0-120 0,0 0-80 31,0 0 368-31,0 0 64 16,-17-38-224-16,14 31 16 15,3 7-72-15,0-3-88 0,0 0-31 16,0 3-129-16,0-4-48 16,0 4-80-1,0 0-256-15,0 0-81 0,0 0-415 16,0 0-1096-16</inkml:trace>
  <inkml:trace contextRef="#ctx0" brushRef="#br0" timeOffset="45181.76">23487 13338 1560 0</inkml:trace>
  <inkml:trace contextRef="#ctx0" brushRef="#br0" timeOffset="45716.07">23487 13338 1560 0,'-124'-89'6177'16,"124"89"-4745"-16,0 0-535 15,0 0 271-15,0 0 592 0,0 0-431 16,0 0-625-16,0 0-328 16,0 6-176-16,0 4-64 0,4 8 80 15,0 8 248-15,0 12 56 16,4 1-192-16,0 5-128 0,0 1-24 15,0-4 16-15,-4-3-64 0,-1-7 40 16,1-8-160-16,-4-2 80 16,0-7-24-1,0-8-56-15,0-2 104 16,0-4-64-16,0 0 128 0,0 0 1 31,-7-10-49-31,-5-19-128 16,-4-14-345-16,4-12-127 0,-1-9-432 15,10 1 56-15,3 3 328 16,0 6 440-16,0 9 80 16,12 11 0-16,0 7 152 0,8 12-8 15,-1 2 88-15,5 6-152 0,8 7-8 16,-4 0 24-16,13 11-32 16,-2 10 56-16,1 11 32 31,4 4-40-31,-8-5 64 0,-4 7-168 15,-8-3 0-15,-12-1 144 16,-5 2-144-16,-7 3 64 0,-7-2 120 16,-25-2-72-16,-8 0 56 15,-8-6-168-15,-8-7 56 16,5-10 88 0,6-3-144-16,6-9 96 0,11 0-40 15,8 0-64 1,12 0-8-16,4 0-224 0,4-2-144 15,4-8-640-15,28-3-1456 0,0 4-281 16,-8 0-2024-16</inkml:trace>
  <inkml:trace contextRef="#ctx0" brushRef="#br0" timeOffset="46798.55">24144 13169 5009 0,'0'0'2376'0,"0"0"-1024"0,0 0-71 16,0 0 343-16,0 0 424 15,0 0-671-15,0-37-457 0,-4 37-312 16,-8 0-376-16,-8 0 40 0,-4 0-72 31,1 0-104-31,-1 9 80 0,0 4 96 16,0 6-64-16,8-3-136 15,0 5 48-15,8-1-120 16,8-1-64-16,0 3 56 16,0 0-24-16,15 4 24 0,13-4 8 31,4 4 0-31,5-1 40 0,-1-3-40 16,3 4 0-16,-7 2 16 15,-4-3 32-15,-4 1-48 16,-8-1 0-16,-12-3 8 0,-4 0 80 15,0-2-88-15,-20 1 104 32,-8-1-8-32,-11-4-24 0,-2-6 57 15,5-4-65-15,1-6-16 16,14 0-48-16,-2-6-72 16,7-7-273-16,12-3-175 0,4-4-960 0,0 6-1689 15,0 0-4992-15</inkml:trace>
  <inkml:trace contextRef="#ctx0" brushRef="#br0" timeOffset="47213.16">23391 13931 8729 0,'0'0'5810'0,"0"0"-4674"15,0 0-552-15,0 0 472 0,0 0 80 16,0 0-543-16,0 0-345 31,-12 0-208-31,44 0-32 0,20-12 32 16,23-4-40-16,13 0 8 15,12-6 40-15,7-1-48 16,-7 2 72-16,-4-2-72 0,-13 4 8 16,-3-3-16-16,-16 6 8 15,-4 0 0 1,-17 0-16-16,-10 4 32 0,-18 5 32 15,-3 4 40-15,-12 3-88 16,0 0 0-16,-36 0-640 16,-7 13-2145-16,-5 3-3944 0</inkml:trace>
  <inkml:trace contextRef="#ctx0" brushRef="#br0" timeOffset="47541.04">23351 14229 14243 0,'0'0'3072'0,"0"0"-2176"0,0 0-744 15,0 0-136-15,0 0 192 16,0 0-71-16,179-15 119 16,-35-14-144-16,28-9-64 0,-9 0 32 15,-12-3-80-15,-35 13 64 31,-28 6-64-31,-21 3 0 0,-14 6 0 16,-6-3 8-16,-3 4-8 16,-4 1 168-16,-20 5-16 15,-16 3 192-15,-4 0 216 0,0 3-96 16,0 0-120-16,-9 0-344 16,-6 0-24-1,-2-4-536-15,-11 4-248 0,5 0-673 16,-1 0-3608-16</inkml:trace>
  <inkml:trace contextRef="#ctx0" brushRef="#br0" timeOffset="48351.96">27241 13447 7209 0,'0'0'6465'15,"0"0"-5080"-15,0 0-169 16,0 0 128-16,0 0-280 0,0 0-551 16,0 12-337-16,0 10-168 15,0 9 160 1,0 11 24 0,0-1-24-16,0 7 16 0,0-7-48 0,5 0-128 15,-1-7 64-15,-4 3-72 16,0-10 64-16,0-8-64 0,0-3-136 15,0-12-184 1,0-4-320 0,-4-4 71-16,-12-53-1463 15,-1 1-3849-15,2-8-801 0</inkml:trace>
  <inkml:trace contextRef="#ctx0" brushRef="#br0" timeOffset="48625.94">27162 13386 8225 0,'0'0'4857'0,"0"0"-2704"31,0 0-737-31,0 0-848 15,0 0-152-15,0 0 56 16,116-14-152-16,-69 46-160 0,5 7 129 16,-8 6-233-16,-9-1-40 15,-7 7 160-15,-15-8-32 0,-13 3 24 32,0-2-64-32,-20-3 72 15,-12 3 80-15,-12-8-120 0,0-8 0 16,-3-6-32-16,6-9-96 15,5-10 136-15,12-3-144 0,5 0-144 16,10 0-72-16,9-6-272 31,5-11-272-31,22-1-2033 16,1 2-3560-16</inkml:trace>
  <inkml:trace contextRef="#ctx0" brushRef="#br0" timeOffset="48997.21">27613 13732 5921 0,'0'0'7961'0,"0"0"-6536"0,0 0 255 16,0 0-536-16,0 0-111 0,0 0-313 31,-52-35-192-31,48 35-176 16,-4 0-232-16,8 7-8 15,-5 14-112-15,1 4 0 0,4 4-16 16,0 6 32-16,0-3-8 0,9 0 32 16,10-13-32-16,9-4-8 31,-4-5 0-31,8-10-72 16,0 0 64-16,-4-16-192 0,-4-12 56 15,-5-8 40-15,-15-5-160 16,-4-1 192-16,0 8 64 0,-4 6-24 15,-11 3-16-15,-5 8 48 32,-1 8 0-32,-2 6-8 15,3 3-64-15,-4 0-176 0,5 6-592 16,6 10-1289-16,2-6-2928 0</inkml:trace>
  <inkml:trace contextRef="#ctx0" brushRef="#br0" timeOffset="49427.99">27808 13566 8305 0,'0'0'3129'0,"0"0"-1001"16,0 0-31-16,0 0-385 0,0 0-400 31,0 0-727-31,0 0-369 16,-76-34-208-16,32 46-8 0,4 4 168 15,9 7-72-15,-1 2 0 16,8 0 48-16,7 4-56 16,9 3 48-1,8-1-128-15,0 1-8 16,13 0 8-16,19-7-8 0,7 3 80 16,5-5-80-16,4-5 64 15,-5-4-104-15,-2-2 48 16,-5-2-8-16,-8-3 64 0,-13 2-64 31,-2-3 0-31,-13 4-8 16,0 2-96-16,-9 1 104 0,-23 3 64 15,-7 3-16-15,-10-3 56 16,-2-7-96-16,3-2 88 0,12-7-96 16,8 0-128-16,4 0-168 15,24-16-432 1,0-3-1049-16,0-3-6208 15</inkml:trace>
  <inkml:trace contextRef="#ctx0" brushRef="#br0" timeOffset="50497.3">30084 13601 11690 0,'0'0'2657'16,"0"0"-1009"0,0 0-8-16,0 0-359 15,0 0-473-15,0 0-416 0,0 0-392 16,0 13 80-16,0 16 88 15,0 5 104-15,0 7-80 16,7 5-104-16,-3-2-32 16,5-3-8-16,-9-7-40 15,4-5-8 1,0-6 0-16,-4-11-176 16,0-8-120-16,0-4 56 15,0-13 16-15,-4-22-360 16,-4-13-657-16,-1-11-183 15,6-2 752-15,-1 3 160 0,4 14 512 16,0 12 24-16,0 14 528 0,0 11 192 16,7 7-408-16,18 0-192 15,6 7 184-15,9 11 16 32,4 10-168-32,-4 1-64 0,-4 3-112 15,-12 3 48-15,-8-3-48 16,-16 0 0-16,0 0 80 0,-20-4-64 15,-16 3 136-15,-16-8-31 16,-4 0-113-16,0-14-8 16,9-3-169-16,2-6-319 0,26-3-360 31,11-13-728-31,8-3-3257 0</inkml:trace>
  <inkml:trace contextRef="#ctx0" brushRef="#br0" timeOffset="50919.07">30638 13554 10778 0,'0'0'3176'0,"0"0"-1575"15,0 0-217-15,0 0-544 32,0 0 56-32,0 0-527 0,-111-35-201 15,83 35 72-15,4 13-56 16,-1 6 0-16,14 3-184 0,2 3 8 16,9 1-16-16,0 3 8 15,17-1 0-15,14-3-8 16,5 1 16-16,5-1 32 0,-2-3 0 15,-3-5-32-15,-8-2-16 16,-4 1 8-16,-12-6-8 0,-9 2 8 31,-3-3 0-31,0 1 0 16,-15 0 104-16,-17 2-48 16,0 1 40-16,-4-4-48 0,4-2-48 0,0 0-272 15,0-2-464-15,4 2-1177 16,9-4-3568-16</inkml:trace>
  <inkml:trace contextRef="#ctx0" brushRef="#br0" timeOffset="51225.12">29956 14233 13498 0,'0'0'2329'16,"0"0"-1505"-16,0 0 472 0,0 0-7 16,0 0-265-16,0 0-720 0,0 0-304 31,-20 7 0-31,65-7-8 16,18-7 8-16,20-12 40 15,10-3-32-15,6 0 40 0,1-4-48 16,-13 4-8-16,1 0 8 15,-13 6-192-15,-2-6-328 0,-13 6-160 32,-13 0-689-32,-15 4-1767 15,-20 2-3290-15</inkml:trace>
  <inkml:trace contextRef="#ctx0" brushRef="#br0" timeOffset="51502.36">30127 14318 3712 0,'0'0'8370'15,"0"0"-6770"-15,0 0-479 16,0 0 39-16,0 0 24 16,0 0-440-16,0 0-376 0,9 71 8 15,55-71 41-15,11-13-297 16,16-9-16-16,-3-7-16 16,8 1-88-16,-12 1 72 15,-8 3-72-15,-16 7 8 16,-17 2 64-16,-15 9-72 15,-11-1 8-15,-14 4 40 0,1 3-48 32,-4 0 112-32,0 0-112 0,0 0-280 15,0 0-360-15,-16 0-1217 16,0 0-2176-16,-8 0-2824 0</inkml:trace>
  <inkml:trace contextRef="#ctx0" brushRef="#br0" timeOffset="52258.15">27361 14268 9978 0,'0'0'2248'0,"0"0"-1592"16,0 0 336-16,0 0 577 16,0 0-169-1,0 0-736-15,12 0-616 16,0 0 24-16,4 0-64 0,16 0 64 16,12 0 96-16,15 0-40 15,13-13 24-15,4-6 0 0,8 4-88 16,-9-5 48-16,-7 4-112 31,-8 4 0-31,-16 3 48 16,-12-1-40-16,-12 7 48 0,-8-1-56 15,-5-2-248-15,-7 2-200 0,-7 4-1320 16,-17 0-3233-16,-4 0-3145 0</inkml:trace>
  <inkml:trace contextRef="#ctx0" brushRef="#br0" timeOffset="52522.81">27345 14579 8369 0,'0'0'5321'0,"0"0"-4304"0,0 0-785 16,0 0 416-16,0 0 712 0,0 0-632 15,60 4-488-15,0-11 16 16,15-11 128-16,17-11-248 0,8-3-120 15,0 1 137 1,-9-5-145-16,-3 11 0 16,-20 3 56-16,-16 5-64 15,-16 8-8-15,-16 2-152 16,-9 2 23-16,-11 5 137 0,0-7-160 16,-7-2-624-16,-10 2-1352 0,-3 1-3137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3-04-29T15:20:55.405"/>
    </inkml:context>
    <inkml:brush xml:id="br0">
      <inkml:brushProperty name="width" value="0.05292" units="cm"/>
      <inkml:brushProperty name="height" value="0.05292" units="cm"/>
      <inkml:brushProperty name="color" value="#FF0000"/>
    </inkml:brush>
  </inkml:definitions>
  <inkml:trace contextRef="#ctx0" brushRef="#br0">18671 7337 1456 0,'0'0'1208'0,"0"0"-624"0,0-13-56 15,0 7 417-15,0-1 111 16,-4 2-520-16,4-2-16 16,0 1-104-16,-4-1-104 0,4 3 280 15,0 1 128-15,0 1 9 16,0 2-137-16,0 0-16 15,0 0-8-15,0 0-160 16,0 0-80-16,0 0-200 16,-4 0-128-16,4 0-96 15,0 0-136-15,0 0 80 0,0 12 104 16,0 5 16-16,0 1 32 31,4-2 0-31,12 4 8 0,-4-5 24 16,16-5-24-16,12-4 344 15,16-6-16-15,32 0 16 0,39-25 56 16,24-20-176-16,-3 1-152 16,-37 3 48-16,-35 12-128 31,-32 7 56-31,0 0 8 0,0 3-56 16,0-1 40-16,-12 8-48 15,-13 3-80-15,1 9-480 0,-16 9-1080 16,-4 20-400-16,0 2-121 0</inkml:trace>
  <inkml:trace contextRef="#ctx0" brushRef="#br0" timeOffset="434.57">19070 8165 7761 0,'0'0'2201'0,"0"0"-1625"0,0 0-392 32,0 0-176-32,0 0 248 0,0 0-16 15,0 0-240-15,0 0 88 16,-4 54 192-16,4-28-112 0,0 6 88 15,0-3-48-15,16 2-80 16,0-8-24-16,4-1-104 31,12-9 104-31,7-13 96 0,21 0 80 16,28-22 208-16,3-14-256 31,9-15-48-31,8-6-15 0,-20-2-161 16,7-5 112-16,-11 3-112 15,-16 7-8-15,-16 16 120 16,-13 6-120-16,-11 13-8 0,-8 10-48 16,-12 9-529-16,-8 9-991 0,0 17-488 15,0 6-33-15</inkml:trace>
  <inkml:trace contextRef="#ctx0" brushRef="#br0" timeOffset="948.77">19632 9351 6969 0,'0'0'2913'0,"0"0"-1425"16,0 0-504-16,0 0-368 0,0 0 120 16,0 0-135-16,-16 0-297 15,16 0-240-15,0 0-64 31,0 0-128-31,0 5 80 0,0 7 48 16,0 2 0-16,0 3 56 0,0-5-56 16,7 0 0-16,6-6 40 0,15-2-40 15,11-4 88-15,21-10 128 16,20-19 16 0,8-14-48-1,8-9-96-15,-8-3-80 0,-9 2 112 16,-20 6-112-16,-10 12 72 15,-14 3-32-15,-10 13-40 0,-10 6 16 0,-6 10-24 16,-9 3-480-16,0 0-552 31,0 28-1481-31,-17 4 345 16,-7 4-5706-16</inkml:trace>
  <inkml:trace contextRef="#ctx0" brushRef="#br0" timeOffset="1266.8">19812 10274 7073 0,'0'0'1248'16,"0"0"-800"-16,0 0-248 16,-25 102 136-16,25-77 577 31,0-3-161-31,0-6-32 0,4-3-240 15,17-6-24-15,2-7 144 16,17 0-24-16,16-17-15 0,12-18-153 0,11-19-160 16,5-12-48-1,4-7-40 1,-4-10-160-16,-5 0 168 16,-7 7-168-16,-16 10 8 0,-9 9 88 15,-15 15-96-15,-8 10-280 16,-12 10-304-16,-7 0-849 15,-5 6-591-15,0 0-513 0</inkml:trace>
  <inkml:trace contextRef="#ctx0" brushRef="#br0" timeOffset="3296.52">20532 7083 5209 0,'0'0'2080'0,"0"0"-784"16,0 0-311-16,0 0 335 0,0 0 120 15,0-54-88-15,0 50-255 16,0 4-393-16,0 0-344 0,0 0-224 0,0 0-136 31,0 0 0-31,0 17-72 16,0 5 72-16,0 10 16 16,0 3 88-16,-4 3-8 0,4 0-96 15,-3-4 48-15,3-5 16 16,-4 0-64-16,0-4 120 0,0-6-120 31,0 0-288-31,-5-10-520 16,6-5-1497-16,-5-4-2304 0</inkml:trace>
  <inkml:trace contextRef="#ctx0" brushRef="#br0" timeOffset="3694.83">20306 6924 8665 0,'0'0'3281'0,"0"0"-2385"16,0 0-816-16,0 0-80 0,0 0 0 0,-120 118 232 15,104-64 104 1,4 3 40 0,8-3-167-16,4 0-209 15,0-7 176-15,8-2-104 0,12-3-72 16,4-11 104-16,8-3-56 15,4-8 56-15,7-4 40 0,5-11-136 0,12-5 168 32,4 0-24-32,7-21-64 15,-2-14 104 1,2-1-192-16,-7-7 8 0,-8-9 24 0,-9-2-24 16,-10-10 56-16,-18-2 24 15,-15-1-88-15,-4 4 168 0,-12 3 288 31,-23 9-200-31,-14 7-48 16,-10 8 40-16,-9 11-128 0,-3 9-120 16,-6 13 48-16,2 3-104 15,-20 41-408-15,18 4-1400 0,14 0-2225 16</inkml:trace>
  <inkml:trace contextRef="#ctx0" brushRef="#br0" timeOffset="6109.37">21095 9042 4889 0,'0'0'3232'0,"0"0"-1727"16,0 0 119-1,-24-32-448-15,24 16-352 0,0-2 81 16,0 2-9-16,0-4-288 0,4-2-392 16,8 3-112-16,4 0 16 0,8 0-112 15,0 3-16-15,0 7 8 16,-1 2-128-16,-3 7 120 16,-3 0-192-16,2 23 120 0,-15 9 72 15,-4 9 0-15,0 10 8 0,-28 2 72 31,-12 1-72-31,-8 3 176 16,-7-6-128-16,-1-10 24 16,4-9 32-16,13-13-24 0,7-9 24 15,15-10 48-15,6 0 16 16,7 0 104-16,4 0-136 0,0-3-120 31,0-6-16-31,8-1-48 16,12 7-72-16,3-1-16 15,9 4-56-15,4 0 184 0,8 0 0 16,4 7 8-16,-4 3 16 16,0-1-16-16,-5-3-8 0,5-3 8 15,-12 1-456 1,0-4-272-16,-4 0-416 16,0-29-841-16,-4-1-623 15,-13-4-3538-15</inkml:trace>
  <inkml:trace contextRef="#ctx0" brushRef="#br0" timeOffset="6476.04">20899 8636 9337 0,'0'0'1761'0,"0"0"-273"16,-131-26-240-16,91 26-695 0,8 7-225 16,4 25-320-16,0 18 104 15,4 30 112 1,9 31 24-16,2 28 128 15,13-6-280-15,0-24 80 16,0-36-16-16,21-25-152 0,10 3 40 16,9-1-48-16,20-3 8 15,12-14 72-15,15-18-72 0,6-15 104 32,2 0-112-32,1-35-112 15,-5-15-120-15,-12-17 8 16,-6-29-88-16,-26 7 304 0,-15-2 8 15,-20-1 0-15,-12 21 120 16,-7-1 200-16,-25 11-96 0,-9 11 192 16,-11 11-320-1,-7 11-96-15,0 15-120 16,-38 13-736-16,18 4-1505 16,7 5-4664-16</inkml:trace>
  <inkml:trace contextRef="#ctx0" brushRef="#br0" timeOffset="9956.62">20867 9782 6313 0,'0'0'1888'0,"0"0"-960"16,0 0 225-16,0 0 183 0,0-7 88 15,0 1-15-15,0 3-249 32,0-3-448-32,0-1-360 0,5 1-352 15,14 2 8-15,13-1-16 16,0 5-40-16,0 0 40 16,-4 0-72-16,0 19-24 0,-12 6 104 15,-8 10-64-15,-8 3 48 31,0 3 16-31,-8 3-72 16,-8-5 72 0,0-4 0-16,4-6 8 15,8-8 16-15,4-1-24 16,0-1 0-16,0-4-16 0,16 4-176 16,7 1 72-16,5 1 24 0,4-1 8 15,-8-1 88-15,-3 3-88 16,-14 0 32-16,1-2 48 0,-8 1-88 15,-4 2 96-15,-20 2 16 0,-15-3 64 16,-5-3 40-16,0-9-120 0,-7-4-40 31,10-6-104-31,-6-50-640 16,15-8-1769-16,8-5-2992 16</inkml:trace>
  <inkml:trace contextRef="#ctx0" brushRef="#br0" timeOffset="10338.99">20863 9769 11506 0,'0'0'2256'0,"0"0"-1471"15,0 0-657-15,0 0 40 32,-131 61 416-32,91-17 168 0,4 6-96 15,4 11-504-15,9 2-56 16,10 7 32-16,6 4-120 15,7-5 120-15,0 1-128 0,24-10 0 16,11 1 48-16,9-13-40 16,8-4-8-16,12-9 56 0,3-10-48 0,9-9-16 15,0-10-16 1,4-6-72 0,-4-15 40-16,-1-24-96 15,-7-11 64-15,-12-11 32 0,-17-11 56 16,-11-11 16-16,-15-6-16 15,-13-3 0-15,-9-4 0 0,-23 4 0 16,-7 1-256 0,-9 5-264-16,-4 3-168 15,-4 11-40-15,-24-24-905 16,13 20-1111-16,7 6-1313 0</inkml:trace>
  <inkml:trace contextRef="#ctx0" brushRef="#br0" timeOffset="10964.4">20684 7782 7769 0,'0'0'1528'16,"0"0"-647"-16,0 0-193 16,0 0-96-16,0 0-416 15,0 0-176-15,0 0 0 0,0 0 56 16,-19 117 400-16,19-66 40 16,0-7-288-16,0 1-32 0,7-13-168 31,10-4-8-31,2-5 128 15,5-14-120-15,0 0 128 0,8-9 8 16,0 0 8-16,4-21-152 16,-5-15-152-16,-3-2-96 0,-11-9 176 15,-6 2 72-15,-7 10 48 32,0 10-24-32,-4 9 568 15,0 9 321-15,0 7-641 0,0 0-272 16,0 9-272-16,0 20 40 15,0 10 232-15,4 3 8 0,0 8 8 16,4 1 104 0,-4-5-112-16,-4-4 48 15,0-4 80-15,0-6-136 16,0-6-552-16,0-23-1001 0,0-3-759 16,-7-6 423-16</inkml:trace>
  <inkml:trace contextRef="#ctx0" brushRef="#br0" timeOffset="11339.29">20672 7652 11738 0,'0'0'1616'0,"0"0"-1032"15,0 0-119 1,-116 0-449-16,88 28-8 0,-3 17 144 0,3 12-104 31,0 15 32-31,16 8 16 16,4 3-88-16,8-1 160 15,4-6-160-15,24-6-8 0,8-3 8 16,7-13 8-16,17-10 64 0,4-15 16 16,12-17-88-16,4-12 144 31,7-9-152-31,1-29-136 31,0-13-8-31,-8-19-136 0,-17-6 152 16,-19-25 48-16,-20 8 80 15,-24-2 104-15,-8 6 24 16,-35 20 152-16,-5 5 528 0,-12 16-328 16,-8 16 160-16,1 20-384 0,2 12-256 15,-6 16-120-15,-17 44-808 16,-36 45-872-16,21-7-1313 0,3-9-7841 16</inkml:trace>
  <inkml:trace contextRef="#ctx0" brushRef="#br0" timeOffset="16084.58">17049 6978 5297 0,'0'0'1136'0,"0"0"-320"16,0 0-432-16,0 0-56 16,-12-50 256-16,12 43-72 0,-4 1 441 15,4 0-89-15,0 3-584 0,0-1 200 16,-4 4-88 0,4-3-56-1,-12 3-80-15,4-4-24 0,-12 1-88 16,-4-2-136-16,4-2 8 15,-12 1 240-15,0-1 48 0,0 4-192 16,-7-3-16-16,-2 6-88 0,-2-4 32 31,-5 4-40-31,-4 0 0 16,0 0 152-16,0 0-152 0,5 0 121 16,-5 0 63-16,4 4-168 15,8-4 192-15,0 3 40 0,9 0 216 16,7-3-144-16,-4 3-312 31,3-3 40-31,6 7-48 0,-1-4 56 16,-4 3-32-16,-4 1-24 15,0 2-72-15,-4 1 64 0,-4-1-80 16,1 1 88-16,-5 2 24 16,-1-2 24-16,2-1 24 31,-5-3-72-31,4 7 0 0,8-9 96 15,-4 5-96-15,8-3 0 16,0 1 0-16,4-4 8 0,1 3 24 16,-1 1-32-16,4-2 0 15,4-1 8-15,4-1 16 16,0 4-24 0,0-4 0-16,0 3 0 0,-3 3-56 15,-2 5 56-15,-3-5-8 16,1 10 8-16,-2-6 0 0,1 6 0 15,-3-6 0-15,3 2 0 16,-1 1-48 0,6-6 48-16,6 0-8 15,-2 2-40-15,3-6 32 0,0 8 16 16,0 0 0-16,-4 3-24 16,4-1-32-16,0-4 56 0,0 1-48 15,8-6 48-15,-4 2-88 31,0-3 88-31,4 4 0 0,-4 2 0 16,4 5 16-16,-3-2-16 16,-2 1-88-16,5 0 88 0,0 6-48 15,0-2 48-15,0 2 0 16,0-1 48-16,5 2-88 31,2-5 40-31,-3 2-80 0,8-1 80 16,-4-3-48-16,8 3 48 15,0 3 0-15,7 1 48 0,1-1-32 16,4-3-16-16,0 0 0 16,0 4 0-16,4-9 0 15,0 6 56 1,4-4-56-16,-1 0-48 0,2-4 48 16,-5 2 0-16,8-5 8 15,-1 0 0-15,2 0 64 0,-2-2-72 16,9 0 0-16,0 2 0 15,4-7-56 1,4 8 56-16,-1-3 0 16,1-1 72-16,0-2-64 0,-8-2-8 31,-1 5 0-31,-2-4 8 16,-6 4-32-16,1-4 24 0,-4 0 0 15,0 0 8-15,4 0 0 16,-5 0-8-16,1 0 0 15,1 1 8-15,-2 2 8 0,5-2-16 16,0-4 0-16,8 3-8 0,-5-1 56 16,9-2-24-16,-7 0-24 15,6 0 0-15,-7 0-40 32,4 0 40-32,0 0 0 0,-1 0 0 15,-3 0 72-15,4 0-64 16,-8-5-8-16,4 5 0 0,0-4 0 15,3-2 0-15,-2 2 0 32,2-2-56-32,1 3 112 15,4-3-40-15,3-1-16 0,-3 1 0 16,4-1 16-16,-7 1-16 16,-2 3 0-16,-3-3-8 0,0 2 16 15,-5-2 16-15,2 0-24 0,2-1 0 16,2 2 0-1,-6-2 0-15,5 3 0 16,-4-1 0-16,0-2 8 0,3 1 8 16,2-3-16-16,-6 2 0 15,1-3-16-15,4 1 32 16,-4-2-16-16,-5 3 0 0,6-2 48 31,-13 4-16-31,0 0-32 16,-5-5 0-16,-3 8 8 0,-8-3 0 15,0 1 48-15,0-2 16 16,-4 0 16-16,-4-2 128 16,8 0-24-16,-4-8-24 0,-4 2 80 31,-1-4-24-31,-3-8 80 0,0-1-176 16,0-4-80-16,0-2 8 15,-3-5-56-15,-9-1 0 16,-8 1 72-16,-4 1-72 0,-3 0 0 15,-5 0 40-15,-5 0 16 32,-2 1-104-32,-5-2 48 0,0 7 0 0,-8-6 24 15,1 6-8-15,-5 1 16 16,-4-1-32-16,0 3 8 16,-8 3-48-16,-4 1 40 0,-3 3-24 15,-2-1 16 1,-10 8 8-1,4-1-8-15,-9 4 0 0,4-1 8 16,4 3 24-16,4-2 32 16,13 2 24-16,3 1 40 0,12-1-112 15,12 0 48-15,8 1 24 0,8 6-72 32,5-4 88-32,7 1-96 0,0 6 0 15,8-7 0-15,-1 7 0 16,1 0-8-16,4 0 8 15,0 0-8-15,0 0-64 16,0 0 48-16,0 0-144 0,0 0-232 31,-3 0-904-31,3 0-640 0,-16 13-2201 16,4 10 2936-16,-4-5-2759 0</inkml:trace>
  <inkml:trace contextRef="#ctx0" brushRef="#br0" timeOffset="19425.06">25193 6121 4520 0,'0'0'1569'16,"0"0"-873"-16,0 0-344 0,0 0-56 16,0 0-72-16,-56-10 392 0,48 10 0 15,8 0-224-15,0 0 81 0,0 0-145 32,0 0-144-32,0 0-136 15,0 0-48-15,8 0-144 16,27 0 144-16,42 0 280 0,54 0 384 15,52 0-344-15,21 7-128 16,-1-4 0-16,-28 6-184 0,-20 1 88 31,-31 3-56-31,-24 0-32 16,-24-8 32-16,-21 5-32 0,5 0-8 16,0-3 56-16,-8 2-40 15,-20-6-16-15,-13 3 0 16,-14-6 8-16,-5 0 72 0,-8 0 224 31,-28 0 232-31,-24 0-392 16,-36 0-136-1,-43 4 104-15,-49 2-112 16,-14 0-8 0,2-3 0-16,21-3 16 15,23 0 0-15,12 0 128 16,29-3-136-16,28 0 360 0,27 0-71 15,12 3-25-15,4-4 208 16,8 2-328-16,0 2 0 0,24 0 32 0,9 0-176 31,3 0-8-31,19 0-392 16,53 0 232-16,59 12 168 16,69-2 8-16,43-3 40 0,12-7 64 15,-8 0-112-15,-40 0 112 16,-23 0-104-16,-40 0-8 0,-45-3 24 15,-35 3-24-15,-20-4-8 16,-4 4-48-16,-12-3-8 0,-9 3 56 16,-19-4 16-16,-4 1 80 15,-60-3 144-15,-67 2-232 0,-76 4-440 16,-40 0 288-16,-8 0-24 16,16 7 128-16,39-4 48 15,28 0 0-15,33-3 160 0,48 4-144 31,38-1 216-31,22-3-48 16,10 0 128-16,10 0-112 0,11 0-200 16,4 0-408-16,59 0 216 15,57 0 128-15,71 0 64 0,29 0 8 16,7-10 40-16,-28-2-24 16,-39 5-16-1,-37 1 0-15,-39 2 0 16,-28-1-8-16,-20 5-88 0,-4-4 8 15,-12 4-48-15,-9 0 128 16,-11-6 0-16,-28 6 80 16,-55-3-80-16,-69 3-136 15,-51 3-136-15,-32 9 176 16,7 4-113-16,33 0 209 16,55-6 0-16,37-3 8 0,40-2 65 15,31-1 79-15,11-4 224 16,21 5-344-16,4-1-32 15,69-1-424 1,58 1 272-16,56-4 152 16,28 0 8-16,4 0 0 0,-19-4 0 15,-37-5-8-15,-39-1-97 16,-33 5 89-16,-39 1-280 16,-16-3 160-16,-8 4 56 0,-8 0 56 31,-12 0 16-31,-8-3 200 15,-40 2 56-15,-47 4-256 0,-53 0 0 16,-47 4-64-16,11 8 16 16,37 2 40-16,55-9 8 15,48-2 48-15,5 1 16 0,10-1 0 16,14-1-64 0,7-2-256-16,24 4-424 15,47-1 376-15,41-3 304 0,27 0 64 16,-3 0-48-16,-25-7-32 15,-35 2-48-15,-28-2-56 16,4 5 64-16,-8-5-176 16,-1 0 152-16,-15 4 64 15,-11 3 16-15,-13-3 72 16,-1 0 624-16,-3 3 160 0,0-4-143 16,0 2-553-16,0-2-40 15,-3 4-120-15,-1 0-24 16,-1 0-32-1,5 0 8-15,0 0-312 16,0 0-561-16,0 0-983 0,0 0-248 16,0 0 655-16,0 0-4904 0</inkml:trace>
  <inkml:trace contextRef="#ctx0" brushRef="#br0" timeOffset="22694.64">14098 7083 7721 0,'0'0'1184'0,"0"0"-768"16,0 0-47-16,0 0-169 0,0 0-88 16,-3-38 736-16,-1 35-120 31,0 3-16-31,0 0-224 15,-4 0-288-15,-8 0-88 0,-8 6-40 16,-8 13-72-16,-4 10-8 0,-11 6-16 16,3 9 24-16,-4 5 152 15,0 4-136-15,0 1 136 32,12-3-152-32,4 3 8 0,8-7 32 15,13 3-40-15,7-1 0 16,4-2 0-16,4 1 0 0,24 3-40 15,3 3 40-15,9 3 0 16,8 3 16-16,-4 7-8 16,0-1-8-1,-1 10 8-15,-11 4 0 0,-8 6 32 16,-16 3-40 0,-8 4 0-16,0 1-16 0,-15-2 16 0,-21 0 64 15,-8-12 16-15,0-14-72 16,-8-11 272-1,9-21 65-15,2-15 111 16,13-10 232-16,4-9-216 16,9 0-80-16,11-12-72 0,4-20-320 15,0-9-200-15,24-10-240 0,8 4 200 16,-1 3 192-16,-6 18-40 31,-2 13-48-31,1 13-16 16,-4 7-24-16,4 25 120 0,-4 12-64 15,-4 16 8-15,-8 13 112 0,-4 29-24 16,-4 35 24-16,-16 33 128 16,-12 18-24-16,0-7 144 31,4-19-176-31,8-23-64 0,4-8 136 16,4-23-136-16,8-23 176 15,0-21-184-15,0-17 8 0,16 11 24 16,8-1-32-16,20-4 0 15,11-8 0-15,9-13 0 47,8-13-48-31,4-16-32-16,4-3-88 16,-9 0 112-16,-7-16-80 0,-16-7 96 15,-8 8 32-15,-20-1 16 0,-5 6 80 16,-10 7-16-16,-5 1 328 15,0-5 216 1,0 4-160-16,0-4-312 16,0-2-144-16,0-11-296 0,0 5-952 15,0-7-3953-15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405692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b9f1b43d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b9f1b43d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t>Notes to the Facilitator:</a:t>
            </a:r>
            <a:br>
              <a:rPr lang="en" sz="1200" b="1"/>
            </a:br>
            <a:r>
              <a:rPr lang="en" sz="1200"/>
              <a:t>Explain containers with the transporting goods analogy.</a:t>
            </a:r>
            <a:endParaRPr sz="1200"/>
          </a:p>
          <a:p>
            <a:pPr marL="0" lvl="0" indent="0" algn="l" rtl="0">
              <a:lnSpc>
                <a:spcPct val="115000"/>
              </a:lnSpc>
              <a:spcBef>
                <a:spcPts val="0"/>
              </a:spcBef>
              <a:spcAft>
                <a:spcPts val="0"/>
              </a:spcAft>
              <a:buNone/>
            </a:pPr>
            <a:endParaRPr sz="1200" b="1"/>
          </a:p>
          <a:p>
            <a:pPr marL="0" lvl="0" indent="0" algn="l" rtl="0">
              <a:lnSpc>
                <a:spcPct val="115000"/>
              </a:lnSpc>
              <a:spcBef>
                <a:spcPts val="0"/>
              </a:spcBef>
              <a:spcAft>
                <a:spcPts val="0"/>
              </a:spcAft>
              <a:buNone/>
            </a:pPr>
            <a:r>
              <a:rPr lang="en" sz="1200" b="1"/>
              <a:t>Notes to the Participants:</a:t>
            </a:r>
            <a:endParaRPr sz="1200" b="1"/>
          </a:p>
          <a:p>
            <a:pPr marL="0" lvl="0" indent="0" algn="just" rtl="0">
              <a:lnSpc>
                <a:spcPct val="115000"/>
              </a:lnSpc>
              <a:spcBef>
                <a:spcPts val="0"/>
              </a:spcBef>
              <a:spcAft>
                <a:spcPts val="0"/>
              </a:spcAft>
              <a:buNone/>
            </a:pPr>
            <a:r>
              <a:rPr lang="en" sz="1200"/>
              <a:t>Before 1956, shipping industry was in haphazard because of the way goods were being shipped. Goods were carried by a swarm of workers who carry the goods on their back, climb up the gangplank and stacking them on the ship. The ship holds the all varieties of goods which can be imagined, ranging from tough to fragile. And they were kept at the same place until the ship gets unloaded or goods got deployed on the dock. By then, most of the goods get damaged, perishable goods get perished. Moreover, all of these goods were picked by hands irrespective of their fragility. The results of such strategy were: shipping goods were a disastrous, manual effort, such shipping demerits deter many industries to engage in overseas trade. </a:t>
            </a:r>
            <a:br>
              <a:rPr lang="en" sz="1200"/>
            </a:br>
            <a:endParaRPr sz="1200"/>
          </a:p>
          <a:p>
            <a:pPr marL="0" lvl="0" indent="0" algn="just" rtl="0">
              <a:lnSpc>
                <a:spcPct val="115000"/>
              </a:lnSpc>
              <a:spcBef>
                <a:spcPts val="0"/>
              </a:spcBef>
              <a:spcAft>
                <a:spcPts val="0"/>
              </a:spcAft>
              <a:buNone/>
            </a:pPr>
            <a:r>
              <a:rPr lang="en" sz="1200"/>
              <a:t>Then came containers, due to which goods of the same category were safely stacked inside a container, which led to less damaging of goods, easy shipping, reduction in cost, big cranes loading-unloading the containers with dexterity. Containers changed the overall shipping industry model which attracted other industries to participate in the global trade.</a:t>
            </a:r>
            <a:br>
              <a:rPr lang="en" sz="1200"/>
            </a:br>
            <a:br>
              <a:rPr lang="en" sz="1200"/>
            </a:br>
            <a:r>
              <a:rPr lang="en" sz="1200"/>
              <a:t>Now, if you compare this analogy with software deployment you can identify the similar flaws, like various services are running on a single server hampering each other because of shared space, deploying them is crucial because of dependencies required on the host systems. What if something like shipping containers can be used in software world, then managing containers will become quite easy. </a:t>
            </a:r>
            <a:br>
              <a:rPr lang="en" sz="1200"/>
            </a:br>
            <a:endParaRPr sz="1200"/>
          </a:p>
          <a:p>
            <a:pPr marL="0" lvl="0" indent="0" algn="just" rtl="0">
              <a:lnSpc>
                <a:spcPct val="115000"/>
              </a:lnSpc>
              <a:spcBef>
                <a:spcPts val="0"/>
              </a:spcBef>
              <a:spcAft>
                <a:spcPts val="0"/>
              </a:spcAft>
              <a:buNone/>
            </a:pPr>
            <a:r>
              <a:rPr lang="en" sz="1200"/>
              <a:t>For that we have container technology in place, where we can put all our dependencies in an isolated environment and ship them over a network without worrying about the configuration on host machines. This makes shipping code among different environment easier.</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213963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a54977c2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a54977c2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a:t>Notes to the Facilitator:</a:t>
            </a:r>
            <a:endParaRPr/>
          </a:p>
          <a:p>
            <a:pPr marL="0" lvl="0" indent="0" algn="l" rtl="0">
              <a:lnSpc>
                <a:spcPct val="144000"/>
              </a:lnSpc>
              <a:spcBef>
                <a:spcPts val="0"/>
              </a:spcBef>
              <a:spcAft>
                <a:spcPts val="0"/>
              </a:spcAft>
              <a:buNone/>
            </a:pPr>
            <a:r>
              <a:rPr lang="en" sz="1200"/>
              <a:t>Explain how putting the application in a container solves the issues faced by the Software Industry and fils all the cells of the Matrix.</a:t>
            </a:r>
            <a:endParaRPr sz="1200"/>
          </a:p>
          <a:p>
            <a:pPr marL="0" lvl="0" indent="0" algn="l" rtl="0">
              <a:lnSpc>
                <a:spcPct val="165600"/>
              </a:lnSpc>
              <a:spcBef>
                <a:spcPts val="1600"/>
              </a:spcBef>
              <a:spcAft>
                <a:spcPts val="0"/>
              </a:spcAft>
              <a:buNone/>
            </a:pPr>
            <a:r>
              <a:rPr lang="en" sz="1200" b="1"/>
              <a:t>Notes to the Participants:</a:t>
            </a:r>
            <a:endParaRPr sz="1200" b="1"/>
          </a:p>
          <a:p>
            <a:pPr marL="0" lvl="0" indent="0" algn="l" rtl="0">
              <a:spcBef>
                <a:spcPts val="0"/>
              </a:spcBef>
              <a:spcAft>
                <a:spcPts val="0"/>
              </a:spcAft>
              <a:buNone/>
            </a:pPr>
            <a:r>
              <a:rPr lang="en" sz="1200"/>
              <a:t>Putting everything in container solves our problems easily on the factors</a:t>
            </a:r>
            <a:r>
              <a:rPr lang="en" sz="1200">
                <a:solidFill>
                  <a:schemeClr val="dk1"/>
                </a:solidFill>
              </a:rPr>
              <a:t> below</a:t>
            </a:r>
            <a:r>
              <a:rPr lang="en" sz="1200"/>
              <a:t>:</a:t>
            </a:r>
            <a:endParaRPr sz="1200"/>
          </a:p>
          <a:p>
            <a:pPr marL="0" lvl="0" indent="0" algn="l" rtl="0">
              <a:spcBef>
                <a:spcPts val="0"/>
              </a:spcBef>
              <a:spcAft>
                <a:spcPts val="0"/>
              </a:spcAft>
              <a:buNone/>
            </a:pPr>
            <a:endParaRPr sz="1200"/>
          </a:p>
          <a:p>
            <a:pPr marL="457200" lvl="0" indent="-304800" algn="just" rtl="0">
              <a:spcBef>
                <a:spcPts val="0"/>
              </a:spcBef>
              <a:spcAft>
                <a:spcPts val="0"/>
              </a:spcAft>
              <a:buSzPts val="1200"/>
              <a:buFont typeface="Source Code Pro"/>
              <a:buChar char="●"/>
            </a:pPr>
            <a:r>
              <a:rPr lang="en" sz="1200" b="1"/>
              <a:t>Consistency</a:t>
            </a:r>
            <a:r>
              <a:rPr lang="en" sz="1200"/>
              <a:t>: The main benefit of container is that it is consistent among all the environments since it creates predictable environments that are isolated from other applications. A container includes all software dependencies which are needed by the application, such as specific versions of programming language runtimes and other software libraries. All this is consistent no matter where the application is getting deployed. This results in productivity DevOps and Dev teams spend less time debugging and diagnosing differences in environments, and more time shipping new functionality for users.</a:t>
            </a:r>
            <a:endParaRPr sz="1200"/>
          </a:p>
          <a:p>
            <a:pPr marL="457200" lvl="0" indent="-304800" algn="just" rtl="0">
              <a:spcBef>
                <a:spcPts val="0"/>
              </a:spcBef>
              <a:spcAft>
                <a:spcPts val="0"/>
              </a:spcAft>
              <a:buSzPts val="1200"/>
              <a:buFont typeface="Source Code Pro"/>
              <a:buChar char="●"/>
            </a:pPr>
            <a:r>
              <a:rPr lang="en" sz="1200" b="1"/>
              <a:t>Run anywhere: </a:t>
            </a:r>
            <a:r>
              <a:rPr lang="en" sz="1200"/>
              <a:t>Containers are able to run anywhere, enhancing Continuous Delivery and Deployment on Linux, Windows, and Mac operating systems on virtual machines or bare metal, on a Contributor’s machine or in data centers on-premises; and in the public cloud as well.</a:t>
            </a:r>
            <a:endParaRPr sz="1200"/>
          </a:p>
          <a:p>
            <a:pPr marL="457200" lvl="0" indent="-304800" algn="just" rtl="0">
              <a:spcBef>
                <a:spcPts val="0"/>
              </a:spcBef>
              <a:spcAft>
                <a:spcPts val="0"/>
              </a:spcAft>
              <a:buSzPts val="1200"/>
              <a:buFont typeface="Source Code Pro"/>
              <a:buChar char="●"/>
            </a:pPr>
            <a:r>
              <a:rPr lang="en" sz="1200" b="1"/>
              <a:t>Isolation: </a:t>
            </a:r>
            <a:r>
              <a:rPr lang="en" sz="1200"/>
              <a:t>Containers virtualize CPU, memory, storage, and network resources at the OS-level, providing developers with a sandboxed view of the OS logically isolated from other applications.</a:t>
            </a:r>
            <a:endParaRPr sz="1200"/>
          </a:p>
        </p:txBody>
      </p:sp>
    </p:spTree>
    <p:extLst>
      <p:ext uri="{BB962C8B-B14F-4D97-AF65-F5344CB8AC3E}">
        <p14:creationId xmlns:p14="http://schemas.microsoft.com/office/powerpoint/2010/main" val="339871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a9fd9522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a9fd9522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a:t>Notes to the Facilitator:</a:t>
            </a:r>
            <a:endParaRPr sz="1200" b="1"/>
          </a:p>
          <a:p>
            <a:pPr marL="0" lvl="0" indent="0" algn="l" rtl="0">
              <a:lnSpc>
                <a:spcPct val="115000"/>
              </a:lnSpc>
              <a:spcBef>
                <a:spcPts val="0"/>
              </a:spcBef>
              <a:spcAft>
                <a:spcPts val="0"/>
              </a:spcAft>
              <a:buNone/>
            </a:pPr>
            <a:endParaRPr sz="1200"/>
          </a:p>
          <a:p>
            <a:pPr marL="0" lvl="0" indent="0" algn="l" rtl="0">
              <a:spcBef>
                <a:spcPts val="0"/>
              </a:spcBef>
              <a:spcAft>
                <a:spcPts val="0"/>
              </a:spcAft>
              <a:buClr>
                <a:srgbClr val="000000"/>
              </a:buClr>
              <a:buSzPts val="1100"/>
              <a:buFont typeface="Arial"/>
              <a:buNone/>
            </a:pPr>
            <a:r>
              <a:rPr lang="en" sz="1200" b="1"/>
              <a:t>Answer: </a:t>
            </a:r>
            <a:r>
              <a:rPr lang="en" sz="1200"/>
              <a:t>A.</a:t>
            </a:r>
            <a:r>
              <a:rPr lang="en" sz="1200" b="1"/>
              <a:t> </a:t>
            </a:r>
            <a:r>
              <a:rPr lang="en" sz="1200"/>
              <a:t>Isolation</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82742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a5c45aad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a5c45aad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dirty="0"/>
              <a:t>Notes to the Facilitator:</a:t>
            </a:r>
            <a:endParaRPr dirty="0"/>
          </a:p>
          <a:p>
            <a:pPr marL="0" lvl="0" indent="0" algn="l" rtl="0">
              <a:lnSpc>
                <a:spcPct val="144000"/>
              </a:lnSpc>
              <a:spcBef>
                <a:spcPts val="0"/>
              </a:spcBef>
              <a:spcAft>
                <a:spcPts val="0"/>
              </a:spcAft>
              <a:buNone/>
            </a:pPr>
            <a:r>
              <a:rPr lang="en" sz="1200" dirty="0"/>
              <a:t>Inform the participants about virtualization works in the software industry.</a:t>
            </a:r>
            <a:endParaRPr sz="1200" dirty="0"/>
          </a:p>
          <a:p>
            <a:pPr marL="0" lvl="0" indent="0" algn="l" rtl="0">
              <a:lnSpc>
                <a:spcPct val="165600"/>
              </a:lnSpc>
              <a:spcBef>
                <a:spcPts val="1600"/>
              </a:spcBef>
              <a:spcAft>
                <a:spcPts val="0"/>
              </a:spcAft>
              <a:buNone/>
            </a:pPr>
            <a:endParaRPr lang="en" sz="1200" b="1" dirty="0"/>
          </a:p>
          <a:p>
            <a:pPr marL="0" lvl="0" indent="0" algn="l" rtl="0">
              <a:lnSpc>
                <a:spcPct val="165600"/>
              </a:lnSpc>
              <a:spcBef>
                <a:spcPts val="1600"/>
              </a:spcBef>
              <a:spcAft>
                <a:spcPts val="0"/>
              </a:spcAft>
              <a:buNone/>
            </a:pPr>
            <a:r>
              <a:rPr lang="en" sz="1200" b="1" dirty="0"/>
              <a:t>Notes to the Participants:</a:t>
            </a:r>
            <a:endParaRPr sz="1200" b="1" dirty="0"/>
          </a:p>
          <a:p>
            <a:pPr marL="0" lvl="0" indent="0" algn="just" rtl="0">
              <a:spcBef>
                <a:spcPts val="0"/>
              </a:spcBef>
              <a:spcAft>
                <a:spcPts val="0"/>
              </a:spcAft>
              <a:buNone/>
            </a:pPr>
            <a:r>
              <a:rPr lang="en" sz="1200" dirty="0"/>
              <a:t>We have discussed how containers help in the software industry, but learning how virtualization works will help us to understand the core difference between the two.</a:t>
            </a:r>
            <a:endParaRPr sz="1200" dirty="0"/>
          </a:p>
          <a:p>
            <a:pPr marL="0" lvl="0" indent="0" algn="just" rtl="0">
              <a:spcBef>
                <a:spcPts val="0"/>
              </a:spcBef>
              <a:spcAft>
                <a:spcPts val="0"/>
              </a:spcAft>
              <a:buNone/>
            </a:pPr>
            <a:br>
              <a:rPr lang="en" sz="1200" dirty="0"/>
            </a:br>
            <a:r>
              <a:rPr lang="en" sz="1200" dirty="0"/>
              <a:t>Virtualization is a technology to run multiple same or different operating systems which are completely isolated from each other.</a:t>
            </a:r>
            <a:endParaRPr sz="1200" dirty="0"/>
          </a:p>
          <a:p>
            <a:pPr marL="0" lvl="0" indent="0" algn="just" rtl="0">
              <a:spcBef>
                <a:spcPts val="0"/>
              </a:spcBef>
              <a:spcAft>
                <a:spcPts val="0"/>
              </a:spcAft>
              <a:buNone/>
            </a:pPr>
            <a:endParaRPr sz="1200" dirty="0"/>
          </a:p>
          <a:p>
            <a:pPr marL="0" lvl="0" indent="0" algn="just" rtl="0">
              <a:spcBef>
                <a:spcPts val="0"/>
              </a:spcBef>
              <a:spcAft>
                <a:spcPts val="0"/>
              </a:spcAft>
              <a:buNone/>
            </a:pPr>
            <a:r>
              <a:rPr lang="en" sz="1200" dirty="0"/>
              <a:t>"Virtualization refers to the creation of virtual machines which have an independent Operating Systems, but the execution of software running on the virtual machine is separated from the underlying hardware resources. Also, it is possible that multiple virtual machines can share the same underlying hardware."</a:t>
            </a:r>
            <a:endParaRPr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320649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a5c45aade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a5c45aade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a:t>Notes to the Facilitator:</a:t>
            </a:r>
            <a:endParaRPr/>
          </a:p>
          <a:p>
            <a:pPr marL="0" lvl="0" indent="0" algn="l" rtl="0">
              <a:lnSpc>
                <a:spcPct val="144000"/>
              </a:lnSpc>
              <a:spcBef>
                <a:spcPts val="0"/>
              </a:spcBef>
              <a:spcAft>
                <a:spcPts val="0"/>
              </a:spcAft>
              <a:buNone/>
            </a:pPr>
            <a:r>
              <a:rPr lang="en" sz="1200"/>
              <a:t>Describe what is hypervisor in virtualisation.</a:t>
            </a:r>
            <a:endParaRPr sz="1200"/>
          </a:p>
          <a:p>
            <a:pPr marL="0" lvl="0" indent="0" algn="l" rtl="0">
              <a:lnSpc>
                <a:spcPct val="165600"/>
              </a:lnSpc>
              <a:spcBef>
                <a:spcPts val="1600"/>
              </a:spcBef>
              <a:spcAft>
                <a:spcPts val="0"/>
              </a:spcAft>
              <a:buNone/>
            </a:pPr>
            <a:r>
              <a:rPr lang="en" sz="1200" b="1"/>
              <a:t>Notes to the Participants:</a:t>
            </a:r>
            <a:endParaRPr sz="1200" b="1"/>
          </a:p>
          <a:p>
            <a:pPr marL="0" lvl="0" indent="0" algn="just" rtl="0">
              <a:spcBef>
                <a:spcPts val="0"/>
              </a:spcBef>
              <a:spcAft>
                <a:spcPts val="0"/>
              </a:spcAft>
              <a:buNone/>
            </a:pPr>
            <a:r>
              <a:rPr lang="en" sz="1200"/>
              <a:t>The hypervisor is a software layer which lies between hardware and operating systems and helps to interact with hardware and resources also provides an interface to share the available resources to virtual containers. Some of the common examples are VMware, Virtualbox, etc.</a:t>
            </a:r>
            <a:br>
              <a:rPr lang="en"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925841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a5c45aade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a5c45aade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dirty="0"/>
              <a:t>Notes to the Facilitator:</a:t>
            </a:r>
            <a:endParaRPr sz="1200" dirty="0"/>
          </a:p>
          <a:p>
            <a:pPr marL="0" lvl="0" indent="0" algn="l" rtl="0">
              <a:lnSpc>
                <a:spcPct val="144000"/>
              </a:lnSpc>
              <a:spcBef>
                <a:spcPts val="0"/>
              </a:spcBef>
              <a:spcAft>
                <a:spcPts val="0"/>
              </a:spcAft>
              <a:buNone/>
            </a:pPr>
            <a:r>
              <a:rPr lang="en" sz="1200" dirty="0"/>
              <a:t>Inform the participants about the different types of Hypervisor in Virtualisation.</a:t>
            </a:r>
            <a:endParaRPr sz="1200" dirty="0"/>
          </a:p>
          <a:p>
            <a:pPr marL="0" lvl="0" indent="0" algn="l" rtl="0">
              <a:lnSpc>
                <a:spcPct val="165600"/>
              </a:lnSpc>
              <a:spcBef>
                <a:spcPts val="1600"/>
              </a:spcBef>
              <a:spcAft>
                <a:spcPts val="0"/>
              </a:spcAft>
              <a:buNone/>
            </a:pPr>
            <a:endParaRPr lang="en" sz="1200" b="1" dirty="0"/>
          </a:p>
          <a:p>
            <a:pPr marL="0" lvl="0" indent="0" algn="l" rtl="0">
              <a:lnSpc>
                <a:spcPct val="165600"/>
              </a:lnSpc>
              <a:spcBef>
                <a:spcPts val="1600"/>
              </a:spcBef>
              <a:spcAft>
                <a:spcPts val="0"/>
              </a:spcAft>
              <a:buNone/>
            </a:pPr>
            <a:r>
              <a:rPr lang="en" sz="1200" b="1" dirty="0"/>
              <a:t>Notes to the Participants:</a:t>
            </a:r>
            <a:endParaRPr sz="1200" b="1" dirty="0"/>
          </a:p>
          <a:p>
            <a:pPr marL="0" lvl="0" indent="0" algn="l" rtl="0">
              <a:spcBef>
                <a:spcPts val="0"/>
              </a:spcBef>
              <a:spcAft>
                <a:spcPts val="0"/>
              </a:spcAft>
              <a:buNone/>
            </a:pPr>
            <a:r>
              <a:rPr lang="en" sz="1200" dirty="0"/>
              <a:t>We know what Hypervisors are and what they do, but there are few hypervisors, which work with a slight differently to achieve the same objective. Let’s classify them into two. They are as follows:</a:t>
            </a:r>
            <a:endParaRPr sz="1200" dirty="0"/>
          </a:p>
          <a:p>
            <a:pPr marL="457200" lvl="0" indent="-304800" algn="l" rtl="0">
              <a:spcBef>
                <a:spcPts val="0"/>
              </a:spcBef>
              <a:spcAft>
                <a:spcPts val="0"/>
              </a:spcAft>
              <a:buSzPts val="1200"/>
              <a:buChar char="●"/>
            </a:pPr>
            <a:r>
              <a:rPr lang="en" sz="1200" b="1" dirty="0"/>
              <a:t>Type-1(Native):</a:t>
            </a:r>
            <a:r>
              <a:rPr lang="en" sz="1200" dirty="0"/>
              <a:t> Also called Bare Metal Hypervisor. In this type, the hypervisor sits on the top of hardware layer directly and provides interface to provision VMs.</a:t>
            </a:r>
            <a:endParaRPr sz="1200" dirty="0"/>
          </a:p>
          <a:p>
            <a:pPr marL="457200" lvl="0" indent="-304800" algn="l" rtl="0">
              <a:spcBef>
                <a:spcPts val="0"/>
              </a:spcBef>
              <a:spcAft>
                <a:spcPts val="0"/>
              </a:spcAft>
              <a:buSzPts val="1200"/>
              <a:buChar char="●"/>
            </a:pPr>
            <a:r>
              <a:rPr lang="en" sz="1200" b="1" dirty="0"/>
              <a:t>Type-2(Host):</a:t>
            </a:r>
            <a:r>
              <a:rPr lang="en" sz="1200" dirty="0"/>
              <a:t> In this type, the Hypervisor is installed on an OS that means it needs a host OS to sit on, like in development people use virtualbox for development.</a:t>
            </a:r>
            <a:endParaRPr sz="1200" dirty="0"/>
          </a:p>
        </p:txBody>
      </p:sp>
    </p:spTree>
    <p:extLst>
      <p:ext uri="{BB962C8B-B14F-4D97-AF65-F5344CB8AC3E}">
        <p14:creationId xmlns:p14="http://schemas.microsoft.com/office/powerpoint/2010/main" val="292476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a5c45aade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a5c45aade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t>Notes to the Facilitator:</a:t>
            </a:r>
            <a:br>
              <a:rPr lang="en" sz="1200" b="1"/>
            </a:br>
            <a:br>
              <a:rPr lang="en" sz="1200" b="1"/>
            </a:br>
            <a:r>
              <a:rPr lang="en" sz="1200"/>
              <a:t>Describe what is container platform.</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b="1"/>
              <a:t>Notes to the Participants:</a:t>
            </a:r>
            <a:br>
              <a:rPr lang="en" sz="1200" b="1"/>
            </a:br>
            <a:endParaRPr sz="1200" b="1"/>
          </a:p>
          <a:p>
            <a:pPr marL="0" lvl="0" indent="0" algn="just" rtl="0">
              <a:lnSpc>
                <a:spcPct val="115000"/>
              </a:lnSpc>
              <a:spcBef>
                <a:spcPts val="0"/>
              </a:spcBef>
              <a:spcAft>
                <a:spcPts val="0"/>
              </a:spcAft>
              <a:buNone/>
            </a:pPr>
            <a:r>
              <a:rPr lang="en" sz="1200" b="1"/>
              <a:t>Containerization Platform</a:t>
            </a:r>
            <a:r>
              <a:rPr lang="en" sz="1200"/>
              <a:t>: It can be defined as a technology to isolate processes from each other in such a manner that processes run like they are running in a normal operating system which is enforced by the container runtime. They ideally share the resources of a single host machine without having the ability to see each other's or the host's processes and resources because of namespaces and cgroups. A platform also has a control over the runtime and the lifecycle of the images.</a:t>
            </a:r>
            <a:br>
              <a:rPr lang="en" sz="1200"/>
            </a:br>
            <a:endParaRPr sz="1200"/>
          </a:p>
          <a:p>
            <a:pPr marL="0" lvl="0" indent="0" algn="just" rtl="0">
              <a:lnSpc>
                <a:spcPct val="115000"/>
              </a:lnSpc>
              <a:spcBef>
                <a:spcPts val="0"/>
              </a:spcBef>
              <a:spcAft>
                <a:spcPts val="0"/>
              </a:spcAft>
              <a:buNone/>
            </a:pPr>
            <a:r>
              <a:rPr lang="en" sz="1200"/>
              <a:t>It can also be defined as a tool or technology, which provides the functionality to spin up containers with the extraction at the software level and not at the hardware level like virtual Machines.</a:t>
            </a:r>
            <a:br>
              <a:rPr lang="en" sz="1200"/>
            </a:br>
            <a:r>
              <a:rPr lang="en" sz="1200" b="1"/>
              <a:t>Examples: </a:t>
            </a:r>
            <a:r>
              <a:rPr lang="en" sz="1200"/>
              <a:t>LXC, Rkt, Docker.</a:t>
            </a:r>
            <a:br>
              <a:rPr lang="en" sz="1200"/>
            </a:br>
            <a:endParaRPr/>
          </a:p>
        </p:txBody>
      </p:sp>
    </p:spTree>
    <p:extLst>
      <p:ext uri="{BB962C8B-B14F-4D97-AF65-F5344CB8AC3E}">
        <p14:creationId xmlns:p14="http://schemas.microsoft.com/office/powerpoint/2010/main" val="388893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a5c45aade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a5c45aade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t>Notes to the Facilitator:</a:t>
            </a:r>
            <a:br>
              <a:rPr lang="en" sz="1200" b="1"/>
            </a:br>
            <a:br>
              <a:rPr lang="en" sz="1200" b="1"/>
            </a:br>
            <a:r>
              <a:rPr lang="en" sz="1200"/>
              <a:t>Explain container runtime.</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b="1"/>
              <a:t>Notes to the Participants:</a:t>
            </a:r>
            <a:br>
              <a:rPr lang="en" sz="1200" b="1"/>
            </a:br>
            <a:endParaRPr sz="1200" b="1"/>
          </a:p>
          <a:p>
            <a:pPr marL="0" lvl="0" indent="0" algn="just" rtl="0">
              <a:lnSpc>
                <a:spcPct val="115000"/>
              </a:lnSpc>
              <a:spcBef>
                <a:spcPts val="0"/>
              </a:spcBef>
              <a:spcAft>
                <a:spcPts val="0"/>
              </a:spcAft>
              <a:buNone/>
            </a:pPr>
            <a:r>
              <a:rPr lang="en" sz="1200" b="1"/>
              <a:t>Container runtime</a:t>
            </a:r>
            <a:r>
              <a:rPr lang="en" sz="1200"/>
              <a:t>: It is a container execution environment, which ensures the allocation of limited shares of resources (e.g., CPU, memory, disk) to the containerized application, also exposes the services and APIs and tools for managing containers. It acts as a layer between the host machine and the containers fulfilling all sorts of requirements like port and volume mapping needed to achieve containerized services.</a:t>
            </a:r>
            <a:br>
              <a:rPr lang="en" sz="1200"/>
            </a:br>
            <a:r>
              <a:rPr lang="en" sz="1200" b="1"/>
              <a:t>Examples:</a:t>
            </a:r>
            <a:r>
              <a:rPr lang="en" sz="1200"/>
              <a:t> LXD, Docker daemon, Rkt process.</a:t>
            </a:r>
            <a:endParaRPr/>
          </a:p>
        </p:txBody>
      </p:sp>
    </p:spTree>
    <p:extLst>
      <p:ext uri="{BB962C8B-B14F-4D97-AF65-F5344CB8AC3E}">
        <p14:creationId xmlns:p14="http://schemas.microsoft.com/office/powerpoint/2010/main" val="411896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a9fd9522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a9fd9522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t>Notes to the Facilitator:</a:t>
            </a:r>
            <a:endParaRPr sz="1200" b="1"/>
          </a:p>
          <a:p>
            <a:pPr marL="0" lvl="0" indent="0" algn="l" rtl="0">
              <a:spcBef>
                <a:spcPts val="0"/>
              </a:spcBef>
              <a:spcAft>
                <a:spcPts val="0"/>
              </a:spcAft>
              <a:buNone/>
            </a:pPr>
            <a:endParaRPr sz="1200"/>
          </a:p>
          <a:p>
            <a:pPr marL="0" lvl="0" indent="0" algn="l" rtl="0">
              <a:spcBef>
                <a:spcPts val="0"/>
              </a:spcBef>
              <a:spcAft>
                <a:spcPts val="0"/>
              </a:spcAft>
              <a:buNone/>
            </a:pPr>
            <a:r>
              <a:rPr lang="en" sz="1200" b="1"/>
              <a:t>Answer: </a:t>
            </a:r>
            <a:r>
              <a:rPr lang="en" sz="1200"/>
              <a:t>A.</a:t>
            </a:r>
            <a:r>
              <a:rPr lang="en" sz="1200" b="1"/>
              <a:t> </a:t>
            </a:r>
            <a:r>
              <a:rPr lang="en" sz="1200"/>
              <a:t>Extraction at software level</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27374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a5c45aade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a5c45aade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br>
              <a:rPr lang="en" sz="1200" b="1" dirty="0"/>
            </a:br>
            <a:r>
              <a:rPr lang="en" sz="1200" dirty="0"/>
              <a:t>Explain what are container images.</a:t>
            </a:r>
            <a:endParaRPr sz="1200" dirty="0"/>
          </a:p>
          <a:p>
            <a:pPr marL="0" lvl="0" indent="0" algn="l" rtl="0">
              <a:lnSpc>
                <a:spcPct val="115000"/>
              </a:lnSpc>
              <a:spcBef>
                <a:spcPts val="0"/>
              </a:spcBef>
              <a:spcAft>
                <a:spcPts val="0"/>
              </a:spcAft>
              <a:buNone/>
            </a:pPr>
            <a:endParaRPr sz="1200" dirty="0"/>
          </a:p>
          <a:p>
            <a:pPr marL="0" lvl="0" indent="0" algn="l" rtl="0">
              <a:lnSpc>
                <a:spcPct val="115000"/>
              </a:lnSpc>
              <a:spcBef>
                <a:spcPts val="0"/>
              </a:spcBef>
              <a:spcAft>
                <a:spcPts val="0"/>
              </a:spcAft>
              <a:buNone/>
            </a:pPr>
            <a:r>
              <a:rPr lang="en" sz="1200" b="1" dirty="0"/>
              <a:t>Notes to the Participants:</a:t>
            </a:r>
            <a:br>
              <a:rPr lang="en" sz="1200" b="1" dirty="0"/>
            </a:br>
            <a:endParaRPr sz="1200" b="1" dirty="0"/>
          </a:p>
          <a:p>
            <a:pPr marL="0" lvl="0" indent="0" algn="l" rtl="0">
              <a:lnSpc>
                <a:spcPct val="115000"/>
              </a:lnSpc>
              <a:spcBef>
                <a:spcPts val="0"/>
              </a:spcBef>
              <a:spcAft>
                <a:spcPts val="0"/>
              </a:spcAft>
              <a:buNone/>
            </a:pPr>
            <a:r>
              <a:rPr lang="en" sz="1200" b="1" dirty="0"/>
              <a:t>Image</a:t>
            </a:r>
            <a:r>
              <a:rPr lang="en" sz="1200" dirty="0"/>
              <a:t>: Images are readable files which will be used to spin up containers. An image deﬁnes the ﬁlesystem and execution parameters for the container. Images can be layered, composable, depending on the format of the runtime.</a:t>
            </a:r>
            <a:br>
              <a:rPr lang="en" sz="1200" dirty="0"/>
            </a:br>
            <a:endParaRPr sz="1200" dirty="0"/>
          </a:p>
          <a:p>
            <a:pPr marL="0" lvl="0" indent="0" algn="l" rtl="0">
              <a:lnSpc>
                <a:spcPct val="115000"/>
              </a:lnSpc>
              <a:spcBef>
                <a:spcPts val="0"/>
              </a:spcBef>
              <a:spcAft>
                <a:spcPts val="0"/>
              </a:spcAft>
              <a:buNone/>
            </a:pPr>
            <a:r>
              <a:rPr lang="en" sz="1200" dirty="0"/>
              <a:t>If need to be defined in terms of application, it can be stated that an image has all the dependencies encapsulated to fulfill the requirement. For example an image of node.js application will have node binaries and application code.</a:t>
            </a:r>
            <a:br>
              <a:rPr lang="en" sz="1200" dirty="0"/>
            </a:br>
            <a:r>
              <a:rPr lang="en" sz="1200" b="1" dirty="0"/>
              <a:t>Examples:</a:t>
            </a:r>
            <a:r>
              <a:rPr lang="en" sz="1200" dirty="0"/>
              <a:t> Docker image, appc, LXC image format.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232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94771113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94771113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br>
              <a:rPr lang="en" sz="1200" b="1" dirty="0"/>
            </a:br>
            <a:r>
              <a:rPr lang="en" sz="1200" dirty="0"/>
              <a:t>Describe the Docker containers.</a:t>
            </a:r>
            <a:endParaRPr sz="1200" dirty="0"/>
          </a:p>
          <a:p>
            <a:pPr marL="0" lvl="0" indent="0" algn="l" rtl="0">
              <a:lnSpc>
                <a:spcPct val="115000"/>
              </a:lnSpc>
              <a:spcBef>
                <a:spcPts val="0"/>
              </a:spcBef>
              <a:spcAft>
                <a:spcPts val="0"/>
              </a:spcAft>
              <a:buNone/>
            </a:pPr>
            <a:endParaRPr sz="1200" dirty="0"/>
          </a:p>
          <a:p>
            <a:pPr marL="0" lvl="0" indent="0" algn="l" rtl="0">
              <a:lnSpc>
                <a:spcPct val="115000"/>
              </a:lnSpc>
              <a:spcBef>
                <a:spcPts val="0"/>
              </a:spcBef>
              <a:spcAft>
                <a:spcPts val="0"/>
              </a:spcAft>
              <a:buNone/>
            </a:pPr>
            <a:r>
              <a:rPr lang="en" sz="1200" b="1" dirty="0"/>
              <a:t>Notes to the Participants:</a:t>
            </a:r>
            <a:br>
              <a:rPr lang="en" sz="1200" b="1" dirty="0"/>
            </a:br>
            <a:r>
              <a:rPr lang="en" sz="1200" dirty="0"/>
              <a:t>In 2013, the first version of Docker was introduced. Developed by Google engineers collaborating with Docker over libcontainer and porting the core concepts and abstractions to libcontainer.</a:t>
            </a:r>
            <a:endParaRPr sz="1200" dirty="0"/>
          </a:p>
          <a:p>
            <a:pPr marL="0" lvl="0" indent="0" algn="just" rtl="0">
              <a:lnSpc>
                <a:spcPct val="115000"/>
              </a:lnSpc>
              <a:spcBef>
                <a:spcPts val="0"/>
              </a:spcBef>
              <a:spcAft>
                <a:spcPts val="0"/>
              </a:spcAft>
              <a:buNone/>
            </a:pPr>
            <a:br>
              <a:rPr lang="en" sz="1200" dirty="0"/>
            </a:br>
            <a:r>
              <a:rPr lang="en" sz="1200" dirty="0"/>
              <a:t>The major aspects because of which docker is still running are as follows:</a:t>
            </a:r>
            <a:endParaRPr sz="1200" dirty="0"/>
          </a:p>
          <a:p>
            <a:pPr marL="457200" lvl="0" indent="-304800" algn="just" rtl="0">
              <a:lnSpc>
                <a:spcPct val="115000"/>
              </a:lnSpc>
              <a:spcBef>
                <a:spcPts val="0"/>
              </a:spcBef>
              <a:spcAft>
                <a:spcPts val="0"/>
              </a:spcAft>
              <a:buSzPts val="1200"/>
              <a:buFont typeface="Source Code Pro"/>
              <a:buChar char="●"/>
            </a:pPr>
            <a:r>
              <a:rPr lang="en" sz="1200" b="1" dirty="0"/>
              <a:t>Promoting microservice architecture:</a:t>
            </a:r>
            <a:r>
              <a:rPr lang="en" sz="1200" dirty="0"/>
              <a:t> As more organisation are moving towards microservice architecture, docker has been fulfilling such requirements. Docker is continuing to prove its capability with enhanced monitoring, storage, security, and delivery chains.</a:t>
            </a:r>
            <a:endParaRPr sz="1200" dirty="0"/>
          </a:p>
          <a:p>
            <a:pPr marL="457200" lvl="0" indent="-304800" algn="just" rtl="0">
              <a:lnSpc>
                <a:spcPct val="115000"/>
              </a:lnSpc>
              <a:spcBef>
                <a:spcPts val="0"/>
              </a:spcBef>
              <a:spcAft>
                <a:spcPts val="0"/>
              </a:spcAft>
              <a:buSzPts val="1200"/>
              <a:buFont typeface="Source Code Pro"/>
              <a:buChar char="●"/>
            </a:pPr>
            <a:r>
              <a:rPr lang="en" sz="1200" b="1" dirty="0"/>
              <a:t>Bringing development and operations together</a:t>
            </a:r>
            <a:r>
              <a:rPr lang="en" sz="1200" dirty="0"/>
              <a:t>: Docker is the first DevOps tool that's as popular with developers as it is with ops engineers. The reason being, developers can work inside the containers, and ops engineers can work outside the containers in parallel.</a:t>
            </a:r>
            <a:endParaRPr sz="1200" dirty="0"/>
          </a:p>
          <a:p>
            <a:pPr marL="457200" lvl="0" indent="-304800" algn="just" rtl="0">
              <a:lnSpc>
                <a:spcPct val="115000"/>
              </a:lnSpc>
              <a:spcBef>
                <a:spcPts val="0"/>
              </a:spcBef>
              <a:spcAft>
                <a:spcPts val="0"/>
              </a:spcAft>
              <a:buSzPts val="1200"/>
              <a:buFont typeface="Source Code Pro"/>
              <a:buChar char="●"/>
            </a:pPr>
            <a:r>
              <a:rPr lang="en" sz="1200" b="1" dirty="0"/>
              <a:t>Consistency in continuous integration</a:t>
            </a:r>
            <a:r>
              <a:rPr lang="en" sz="1200" dirty="0"/>
              <a:t>: Containers are able to run anywhere, enhancing Continuous Delivery and Deployment on Linux, Windows, and Mac operating systems on virtual machines or bare metal, on a contributor’s machine or in data centers on-premises; and in the public cloud as well.</a:t>
            </a:r>
            <a:endParaRPr sz="1200" dirty="0"/>
          </a:p>
          <a:p>
            <a:pPr marL="457200" lvl="0" indent="-304800" algn="just" rtl="0">
              <a:lnSpc>
                <a:spcPct val="115000"/>
              </a:lnSpc>
              <a:spcBef>
                <a:spcPts val="0"/>
              </a:spcBef>
              <a:spcAft>
                <a:spcPts val="0"/>
              </a:spcAft>
              <a:buSzPts val="1200"/>
              <a:buFont typeface="Source Code Pro"/>
              <a:buChar char="●"/>
            </a:pPr>
            <a:r>
              <a:rPr lang="en" sz="1200" b="1" dirty="0"/>
              <a:t>Delivery chains</a:t>
            </a:r>
            <a:r>
              <a:rPr lang="en" sz="1200" dirty="0"/>
              <a:t>: It simplifies software delivery chains by providing environment parity and convenience in deploying an app for multiple types of environments. To take advantage of the Docker’s benefits in this respect, we need a robust delivery chain. </a:t>
            </a:r>
            <a:endParaRPr sz="1200" dirty="0"/>
          </a:p>
        </p:txBody>
      </p:sp>
    </p:spTree>
    <p:extLst>
      <p:ext uri="{BB962C8B-B14F-4D97-AF65-F5344CB8AC3E}">
        <p14:creationId xmlns:p14="http://schemas.microsoft.com/office/powerpoint/2010/main" val="218917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a54977c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a54977c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200" b="1" dirty="0"/>
              <a:t>Notes to the Facilitator:</a:t>
            </a:r>
            <a:br>
              <a:rPr lang="en" sz="1200" b="1" dirty="0"/>
            </a:br>
            <a:r>
              <a:rPr lang="en" sz="1200" dirty="0"/>
              <a:t>Describe</a:t>
            </a:r>
            <a:r>
              <a:rPr lang="en" sz="1200" b="1" dirty="0"/>
              <a:t> </a:t>
            </a:r>
            <a:r>
              <a:rPr lang="en" sz="1200" dirty="0"/>
              <a:t>the issues of shipping different types of goods together with different means of transport. </a:t>
            </a:r>
            <a:endParaRPr sz="1200" dirty="0"/>
          </a:p>
          <a:p>
            <a:pPr marL="0" lvl="0" indent="0" algn="l" rtl="0">
              <a:lnSpc>
                <a:spcPct val="115000"/>
              </a:lnSpc>
              <a:spcBef>
                <a:spcPts val="1600"/>
              </a:spcBef>
              <a:spcAft>
                <a:spcPts val="0"/>
              </a:spcAft>
              <a:buClr>
                <a:srgbClr val="000000"/>
              </a:buClr>
              <a:buSzPts val="1100"/>
              <a:buFont typeface="Arial"/>
              <a:buNone/>
            </a:pPr>
            <a:endParaRPr lang="en" sz="1200" b="1" dirty="0"/>
          </a:p>
          <a:p>
            <a:pPr marL="0" lvl="0" indent="0" algn="l" rtl="0">
              <a:lnSpc>
                <a:spcPct val="115000"/>
              </a:lnSpc>
              <a:spcBef>
                <a:spcPts val="1600"/>
              </a:spcBef>
              <a:spcAft>
                <a:spcPts val="0"/>
              </a:spcAft>
              <a:buClr>
                <a:srgbClr val="000000"/>
              </a:buClr>
              <a:buSzPts val="1100"/>
              <a:buFont typeface="Arial"/>
              <a:buNone/>
            </a:pPr>
            <a:r>
              <a:rPr lang="en" sz="1200" b="1" dirty="0"/>
              <a:t>Notes to the Participants:</a:t>
            </a:r>
            <a:br>
              <a:rPr lang="en" sz="1200" b="1" dirty="0"/>
            </a:br>
            <a:r>
              <a:rPr lang="en" sz="1200" dirty="0"/>
              <a:t>As mentioned </a:t>
            </a:r>
            <a:r>
              <a:rPr lang="en" sz="1200" dirty="0">
                <a:solidFill>
                  <a:schemeClr val="dk1"/>
                </a:solidFill>
              </a:rPr>
              <a:t>earlier, </a:t>
            </a:r>
            <a:r>
              <a:rPr lang="en" sz="1200" dirty="0"/>
              <a:t>the shipping variety of goods wasn’t an easy task. People used to carry them on the back and stack them on ships.</a:t>
            </a:r>
            <a:br>
              <a:rPr lang="en" sz="1200" dirty="0"/>
            </a:br>
            <a:br>
              <a:rPr lang="en" sz="1200" dirty="0"/>
            </a:br>
            <a:r>
              <a:rPr lang="en" sz="1200" dirty="0"/>
              <a:t>Suppose, a glassware was being stacked up along with the bathroom fittings on the same deck, a sudden swoosh of the waves and you lost the glassware. This will result in huge loss and decrease the reputation of the shipping company. Now, imagine a whole ship stacked up with small packets of variety of goods lying on the deck, the level of chaos is unimaginable. Along with that there won’t be much floor area left to carry more goods, which will not be a profitable solution.</a:t>
            </a:r>
            <a:br>
              <a:rPr lang="en" sz="1200" dirty="0"/>
            </a:br>
            <a:endParaRPr sz="1200" dirty="0"/>
          </a:p>
          <a:p>
            <a:pPr marL="0" lvl="0" indent="0" algn="l" rtl="0">
              <a:spcBef>
                <a:spcPts val="0"/>
              </a:spcBef>
              <a:spcAft>
                <a:spcPts val="0"/>
              </a:spcAft>
              <a:buNone/>
            </a:pPr>
            <a:r>
              <a:rPr lang="en" sz="1200" dirty="0"/>
              <a:t>Apart from carrying them on the ship, they need to traverse via road and other means of transport, which means they will be moved here and there on the roads which will increase the chances of damage. </a:t>
            </a:r>
            <a:endParaRPr sz="1200" dirty="0"/>
          </a:p>
        </p:txBody>
      </p:sp>
    </p:spTree>
    <p:extLst>
      <p:ext uri="{BB962C8B-B14F-4D97-AF65-F5344CB8AC3E}">
        <p14:creationId xmlns:p14="http://schemas.microsoft.com/office/powerpoint/2010/main" val="3565433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f7f0bdf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f7f0bdf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Notes to the Facilitator:</a:t>
            </a:r>
            <a:endParaRPr sz="1200" b="1"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Explain the participants about the advantages and disadvantages of </a:t>
            </a:r>
            <a:r>
              <a:rPr lang="en" sz="1200" dirty="0">
                <a:solidFill>
                  <a:schemeClr val="dk1"/>
                </a:solidFill>
              </a:rPr>
              <a:t>containerization</a:t>
            </a:r>
            <a:r>
              <a:rPr lang="en" sz="1200" dirty="0"/>
              <a: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t>Notes to the Participants:</a:t>
            </a:r>
            <a:endParaRPr sz="1200" b="1"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We discussed about how containerisation works and now we will discuss what could be the merits and demerits of it. Since, it is subjective that docker could be beneficial for some use cases, but yet it could be a hassle for the application which works just fine on VMs.</a:t>
            </a:r>
            <a:endParaRPr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3854088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bcdbb5af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bcdbb5af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Inform the participants about the advantages of containerization.</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r>
              <a:rPr lang="en" sz="1200"/>
              <a:t>Some of the advantages of containerization are as follows: </a:t>
            </a:r>
            <a:br>
              <a:rPr lang="en" sz="1200"/>
            </a:br>
            <a:endParaRPr sz="1200"/>
          </a:p>
          <a:p>
            <a:pPr marL="457200" lvl="0" indent="-304800" algn="just" rtl="0">
              <a:spcBef>
                <a:spcPts val="0"/>
              </a:spcBef>
              <a:spcAft>
                <a:spcPts val="0"/>
              </a:spcAft>
              <a:buSzPts val="1200"/>
              <a:buChar char="●"/>
            </a:pPr>
            <a:r>
              <a:rPr lang="en" sz="1200" b="1"/>
              <a:t>Cost Saving:</a:t>
            </a:r>
            <a:r>
              <a:rPr lang="en" sz="1200"/>
              <a:t> Docker uses what it needs, hence the wastage of resources is quite minimal, and having multiple microservices running the return of investment is good in the long run.</a:t>
            </a:r>
            <a:endParaRPr sz="1200"/>
          </a:p>
          <a:p>
            <a:pPr marL="457200" lvl="0" indent="-304800" algn="just" rtl="0">
              <a:spcBef>
                <a:spcPts val="0"/>
              </a:spcBef>
              <a:spcAft>
                <a:spcPts val="0"/>
              </a:spcAft>
              <a:buSzPts val="1200"/>
              <a:buChar char="●"/>
            </a:pPr>
            <a:r>
              <a:rPr lang="en" sz="1200" b="1"/>
              <a:t>Standardization and productivity: </a:t>
            </a:r>
            <a:r>
              <a:rPr lang="en" sz="1200"/>
              <a:t>Docker  brings a standard in whole build and release cycle which is quite reliable and saves time, hence ends up increasing productivity.</a:t>
            </a:r>
            <a:endParaRPr sz="1200"/>
          </a:p>
          <a:p>
            <a:pPr marL="457200" lvl="0" indent="-304800" algn="just" rtl="0">
              <a:spcBef>
                <a:spcPts val="0"/>
              </a:spcBef>
              <a:spcAft>
                <a:spcPts val="0"/>
              </a:spcAft>
              <a:buSzPts val="1200"/>
              <a:buChar char="●"/>
            </a:pPr>
            <a:r>
              <a:rPr lang="en" sz="1200" b="1"/>
              <a:t>Rapid deployment: </a:t>
            </a:r>
            <a:r>
              <a:rPr lang="en" sz="1200"/>
              <a:t>Docker is widely known for its shipping capabilities, since all sorts of dependencies are encapsulated in one image, hence shipping it and deploying becomes easier.</a:t>
            </a:r>
            <a:endParaRPr sz="1200"/>
          </a:p>
          <a:p>
            <a:pPr marL="457200" lvl="0" indent="-304800" algn="just" rtl="0">
              <a:spcBef>
                <a:spcPts val="0"/>
              </a:spcBef>
              <a:spcAft>
                <a:spcPts val="0"/>
              </a:spcAft>
              <a:buSzPts val="1200"/>
              <a:buChar char="●"/>
            </a:pPr>
            <a:r>
              <a:rPr lang="en" sz="1200" b="1"/>
              <a:t>Isolation: </a:t>
            </a:r>
            <a:r>
              <a:rPr lang="en" sz="1200"/>
              <a:t> Because of the technologies like c-groups and namespaces, Docker is quite advanced in terms of providing isolation compared to other container technologies. </a:t>
            </a:r>
            <a:r>
              <a:rPr lang="en" sz="1200">
                <a:solidFill>
                  <a:schemeClr val="dk1"/>
                </a:solidFill>
              </a:rPr>
              <a:t>We don’t have to worry about the environment anymore or the software configuration of that environment, because a docker image is capable enough to provide the suitable environment to the encapsulated application.</a:t>
            </a:r>
            <a:endParaRPr sz="1200"/>
          </a:p>
          <a:p>
            <a:pPr marL="457200" lvl="0" indent="-304800" algn="just" rtl="0">
              <a:spcBef>
                <a:spcPts val="0"/>
              </a:spcBef>
              <a:spcAft>
                <a:spcPts val="0"/>
              </a:spcAft>
              <a:buSzPts val="1200"/>
              <a:buChar char="●"/>
            </a:pPr>
            <a:r>
              <a:rPr lang="en" sz="1200" b="1"/>
              <a:t>Security: </a:t>
            </a:r>
            <a:r>
              <a:rPr lang="en" sz="1200"/>
              <a:t>Security is sacrosanct in Docker containers which is a default feature, hence they are quite secure. The security feature can also be taken to another level if you run your processes as non-privileged users inside the container. To meet the security benchmarks, you can add an extra layer of safety by enabling AppArmor, SELinux, GRSEC, or another appropriate hardening system.</a:t>
            </a:r>
            <a:endParaRPr sz="1200"/>
          </a:p>
          <a:p>
            <a:pPr marL="457200" lvl="0" indent="0" algn="l" rtl="0">
              <a:spcBef>
                <a:spcPts val="0"/>
              </a:spcBef>
              <a:spcAft>
                <a:spcPts val="0"/>
              </a:spcAft>
              <a:buNone/>
            </a:pPr>
            <a:endParaRPr sz="1200" b="1"/>
          </a:p>
        </p:txBody>
      </p:sp>
    </p:spTree>
    <p:extLst>
      <p:ext uri="{BB962C8B-B14F-4D97-AF65-F5344CB8AC3E}">
        <p14:creationId xmlns:p14="http://schemas.microsoft.com/office/powerpoint/2010/main" val="73204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bcdbb5af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bcdbb5af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dk1"/>
                </a:solidFill>
              </a:rPr>
              <a:t>Notes to the Facilitator:</a:t>
            </a:r>
            <a:endParaRPr sz="1200" b="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Explain the participants about the disadvantages of containerization.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b="1">
                <a:solidFill>
                  <a:schemeClr val="dk1"/>
                </a:solidFill>
              </a:rPr>
              <a:t>Notes to the Participants:</a:t>
            </a:r>
            <a:endParaRPr sz="1200" b="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r>
              <a:rPr lang="en" sz="1200">
                <a:solidFill>
                  <a:schemeClr val="dk1"/>
                </a:solidFill>
              </a:rPr>
              <a:t>Some of the disadvantages of containerization are as follows: </a:t>
            </a:r>
            <a:br>
              <a:rPr lang="en" sz="1200">
                <a:solidFill>
                  <a:schemeClr val="dk1"/>
                </a:solidFill>
              </a:rPr>
            </a:br>
            <a:endParaRPr sz="1200"/>
          </a:p>
          <a:p>
            <a:pPr marL="457200" lvl="0" indent="-304800" algn="just" rtl="0">
              <a:spcBef>
                <a:spcPts val="0"/>
              </a:spcBef>
              <a:spcAft>
                <a:spcPts val="0"/>
              </a:spcAft>
              <a:buSzPts val="1200"/>
              <a:buChar char="●"/>
            </a:pPr>
            <a:r>
              <a:rPr lang="en" sz="1200" b="1"/>
              <a:t>Bare metal speed is better than container: </a:t>
            </a:r>
            <a:r>
              <a:rPr lang="en" sz="1200"/>
              <a:t>Containers are known to consume resources more efficiently than virtual machines. But due to overlay networking</a:t>
            </a:r>
            <a:r>
              <a:rPr lang="en" sz="1200">
                <a:solidFill>
                  <a:schemeClr val="dk1"/>
                </a:solidFill>
              </a:rPr>
              <a:t>, interfacing between containers and the host system,</a:t>
            </a:r>
            <a:r>
              <a:rPr lang="en" sz="1200"/>
              <a:t> they are still doubted for performance overhead, interfacing between container,s and the host system and so on. To utilise maximum resources  and if you want 100 percent performance, then bare metal is a wiser choice than containers.</a:t>
            </a:r>
            <a:br>
              <a:rPr lang="en" sz="1200"/>
            </a:br>
            <a:endParaRPr sz="1200"/>
          </a:p>
          <a:p>
            <a:pPr marL="457200" lvl="0" indent="-304800" algn="just" rtl="0">
              <a:spcBef>
                <a:spcPts val="0"/>
              </a:spcBef>
              <a:spcAft>
                <a:spcPts val="0"/>
              </a:spcAft>
              <a:buSzPts val="1200"/>
              <a:buChar char="●"/>
            </a:pPr>
            <a:r>
              <a:rPr lang="en" sz="1200" b="1"/>
              <a:t>Ecosystem of a container: </a:t>
            </a:r>
            <a:r>
              <a:rPr lang="en" sz="1200"/>
              <a:t>Running containers in  production needs an orchestrator which is a much needed platform. Usually they are open source, but some container products don't work with other ones majorly due to  due to competition among the companies that back them. For example, OpenShift only works with the Kubernetes orchestrator.</a:t>
            </a:r>
            <a:br>
              <a:rPr lang="en" sz="1200"/>
            </a:br>
            <a:endParaRPr sz="1200"/>
          </a:p>
          <a:p>
            <a:pPr marL="457200" lvl="0" indent="-304800" algn="just" rtl="0">
              <a:spcBef>
                <a:spcPts val="0"/>
              </a:spcBef>
              <a:spcAft>
                <a:spcPts val="0"/>
              </a:spcAft>
              <a:buSzPts val="1200"/>
              <a:buChar char="●"/>
            </a:pPr>
            <a:r>
              <a:rPr lang="en" sz="1200" b="1"/>
              <a:t>Persistent data storage: </a:t>
            </a:r>
            <a:r>
              <a:rPr lang="en" sz="1200"/>
              <a:t>Containers are designed for running stateless applications which don’t need to keep data with them, because once a container dies all of its data is not retrievable unless you save it somewhere else first. There are certain ways to save data persistently in Docker, such as docker volume mount and bind.</a:t>
            </a:r>
            <a:br>
              <a:rPr lang="en" sz="1200"/>
            </a:br>
            <a:endParaRPr sz="1200" b="1"/>
          </a:p>
          <a:p>
            <a:pPr marL="457200" lvl="0" indent="-304800" algn="just" rtl="0">
              <a:spcBef>
                <a:spcPts val="0"/>
              </a:spcBef>
              <a:spcAft>
                <a:spcPts val="0"/>
              </a:spcAft>
              <a:buSzPts val="1200"/>
              <a:buChar char="●"/>
            </a:pPr>
            <a:r>
              <a:rPr lang="en" sz="1200" b="1"/>
              <a:t>Containers are not compatible with all types of application</a:t>
            </a:r>
            <a:r>
              <a:rPr lang="en" sz="1200"/>
              <a:t>: Containers works well with microservices which are discreet in nature and usually stateless, but if the application is monolithic it won’t be wise to run it in docker, since you won’t be reaping benefits of docker with monolithic application.</a:t>
            </a:r>
            <a:endParaRPr sz="1200"/>
          </a:p>
        </p:txBody>
      </p:sp>
    </p:spTree>
    <p:extLst>
      <p:ext uri="{BB962C8B-B14F-4D97-AF65-F5344CB8AC3E}">
        <p14:creationId xmlns:p14="http://schemas.microsoft.com/office/powerpoint/2010/main" val="284897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a54977c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a54977c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r>
              <a:rPr lang="en" sz="1200" dirty="0"/>
              <a:t>Inform the participants about the challenges faced by shipping industry.</a:t>
            </a:r>
            <a:endParaRPr sz="1200" dirty="0"/>
          </a:p>
          <a:p>
            <a:pPr marL="0" lvl="0" indent="0" algn="l" rtl="0">
              <a:lnSpc>
                <a:spcPct val="115000"/>
              </a:lnSpc>
              <a:spcBef>
                <a:spcPts val="1600"/>
              </a:spcBef>
              <a:spcAft>
                <a:spcPts val="0"/>
              </a:spcAft>
              <a:buNone/>
            </a:pPr>
            <a:endParaRPr lang="en" sz="1200" b="1" dirty="0"/>
          </a:p>
          <a:p>
            <a:pPr marL="0" lvl="0" indent="0" algn="l" rtl="0">
              <a:lnSpc>
                <a:spcPct val="115000"/>
              </a:lnSpc>
              <a:spcBef>
                <a:spcPts val="1600"/>
              </a:spcBef>
              <a:spcAft>
                <a:spcPts val="0"/>
              </a:spcAft>
              <a:buNone/>
            </a:pPr>
            <a:r>
              <a:rPr lang="en" sz="1200" b="1" dirty="0"/>
              <a:t>Notes to the Participants:</a:t>
            </a:r>
            <a:br>
              <a:rPr lang="en" sz="1200" b="1" dirty="0"/>
            </a:br>
            <a:r>
              <a:rPr lang="en" sz="1200" dirty="0"/>
              <a:t>The one major problem faced by shipping industry was stacking up different types of goods together, which was resulting in damaged goods. So when the containers came into the picture, they ensured that fragile goods to be stored in one container and the same goes for other kinds of goods. Thus, when a glassware was being stacked in one container, all sorts of dependencies was being enclosed in that particular container, like wrapping up glassware in foam and cardboard to avoid breakage. And an organized container stacks allowed better resource utilisation in terms of floor area, since containers can be stacked upon one another.</a:t>
            </a:r>
            <a:br>
              <a:rPr lang="en" sz="1200" dirty="0"/>
            </a:br>
            <a:endParaRPr sz="1200" dirty="0"/>
          </a:p>
          <a:p>
            <a:pPr marL="0" lvl="0" indent="0" algn="just" rtl="0">
              <a:lnSpc>
                <a:spcPct val="115000"/>
              </a:lnSpc>
              <a:spcBef>
                <a:spcPts val="1600"/>
              </a:spcBef>
              <a:spcAft>
                <a:spcPts val="0"/>
              </a:spcAft>
              <a:buNone/>
            </a:pPr>
            <a:r>
              <a:rPr lang="en" sz="1200" dirty="0"/>
              <a:t>In the picture, we can see different goods like:</a:t>
            </a:r>
            <a:endParaRPr sz="1200" dirty="0"/>
          </a:p>
          <a:p>
            <a:pPr marL="457200" lvl="0" indent="-304800" algn="l" rtl="0">
              <a:lnSpc>
                <a:spcPct val="115000"/>
              </a:lnSpc>
              <a:spcBef>
                <a:spcPts val="1600"/>
              </a:spcBef>
              <a:spcAft>
                <a:spcPts val="0"/>
              </a:spcAft>
              <a:buSzPts val="1200"/>
              <a:buChar char="●"/>
            </a:pPr>
            <a:r>
              <a:rPr lang="en" sz="1200" dirty="0"/>
              <a:t>Cars</a:t>
            </a:r>
            <a:endParaRPr sz="1200" dirty="0"/>
          </a:p>
          <a:p>
            <a:pPr marL="457200" lvl="0" indent="-304800" algn="l" rtl="0">
              <a:lnSpc>
                <a:spcPct val="115000"/>
              </a:lnSpc>
              <a:spcBef>
                <a:spcPts val="0"/>
              </a:spcBef>
              <a:spcAft>
                <a:spcPts val="0"/>
              </a:spcAft>
              <a:buSzPts val="1200"/>
              <a:buChar char="●"/>
            </a:pPr>
            <a:r>
              <a:rPr lang="en" sz="1200" dirty="0"/>
              <a:t>Wine</a:t>
            </a:r>
            <a:endParaRPr sz="1200" dirty="0"/>
          </a:p>
          <a:p>
            <a:pPr marL="457200" lvl="0" indent="-304800" algn="l" rtl="0">
              <a:lnSpc>
                <a:spcPct val="115000"/>
              </a:lnSpc>
              <a:spcBef>
                <a:spcPts val="0"/>
              </a:spcBef>
              <a:spcAft>
                <a:spcPts val="0"/>
              </a:spcAft>
              <a:buSzPts val="1200"/>
              <a:buChar char="●"/>
            </a:pPr>
            <a:r>
              <a:rPr lang="en" sz="1200" dirty="0"/>
              <a:t>Oil tanks</a:t>
            </a:r>
            <a:endParaRPr sz="1200" dirty="0"/>
          </a:p>
          <a:p>
            <a:pPr marL="457200" lvl="0" indent="-304800" algn="l" rtl="0">
              <a:lnSpc>
                <a:spcPct val="115000"/>
              </a:lnSpc>
              <a:spcBef>
                <a:spcPts val="0"/>
              </a:spcBef>
              <a:spcAft>
                <a:spcPts val="0"/>
              </a:spcAft>
              <a:buSzPts val="1200"/>
              <a:buChar char="●"/>
            </a:pPr>
            <a:r>
              <a:rPr lang="en" sz="1200" dirty="0"/>
              <a:t>Piano</a:t>
            </a:r>
            <a:endParaRPr sz="1200" dirty="0"/>
          </a:p>
          <a:p>
            <a:pPr marL="457200" lvl="0" indent="-304800" algn="l" rtl="0">
              <a:lnSpc>
                <a:spcPct val="115000"/>
              </a:lnSpc>
              <a:spcBef>
                <a:spcPts val="0"/>
              </a:spcBef>
              <a:spcAft>
                <a:spcPts val="0"/>
              </a:spcAft>
              <a:buSzPts val="1200"/>
              <a:buChar char="●"/>
            </a:pPr>
            <a:r>
              <a:rPr lang="en" sz="1200" dirty="0"/>
              <a:t>Servers</a:t>
            </a:r>
            <a:endParaRPr sz="1200" dirty="0"/>
          </a:p>
          <a:p>
            <a:pPr marL="457200" lvl="0" indent="-304800" algn="l" rtl="0">
              <a:lnSpc>
                <a:spcPct val="115000"/>
              </a:lnSpc>
              <a:spcBef>
                <a:spcPts val="0"/>
              </a:spcBef>
              <a:spcAft>
                <a:spcPts val="0"/>
              </a:spcAft>
              <a:buSzPts val="1200"/>
              <a:buChar char="●"/>
            </a:pPr>
            <a:r>
              <a:rPr lang="en" sz="1200" dirty="0"/>
              <a:t>Spices </a:t>
            </a:r>
            <a:endParaRPr sz="1200" dirty="0"/>
          </a:p>
          <a:p>
            <a:pPr marL="457200" lvl="0" indent="-304800" algn="l" rtl="0">
              <a:lnSpc>
                <a:spcPct val="115000"/>
              </a:lnSpc>
              <a:spcBef>
                <a:spcPts val="0"/>
              </a:spcBef>
              <a:spcAft>
                <a:spcPts val="0"/>
              </a:spcAft>
              <a:buSzPts val="1200"/>
              <a:buChar char="●"/>
            </a:pPr>
            <a:r>
              <a:rPr lang="en" sz="1200" dirty="0"/>
              <a:t>Fruits</a:t>
            </a:r>
            <a:endParaRPr sz="1200" dirty="0"/>
          </a:p>
          <a:p>
            <a:pPr marL="0" lvl="0" indent="0" algn="l" rtl="0">
              <a:lnSpc>
                <a:spcPct val="115000"/>
              </a:lnSpc>
              <a:spcBef>
                <a:spcPts val="1600"/>
              </a:spcBef>
              <a:spcAft>
                <a:spcPts val="0"/>
              </a:spcAft>
              <a:buNone/>
            </a:pPr>
            <a:r>
              <a:rPr lang="en" sz="1200" dirty="0"/>
              <a:t>The way to ship them is also different depending upon their fragility. Therefore, the main challenges were as follows:</a:t>
            </a:r>
            <a:endParaRPr sz="1200" dirty="0"/>
          </a:p>
          <a:p>
            <a:pPr marL="457200" lvl="0" indent="-304800" algn="l" rtl="0">
              <a:lnSpc>
                <a:spcPct val="115000"/>
              </a:lnSpc>
              <a:spcBef>
                <a:spcPts val="1600"/>
              </a:spcBef>
              <a:spcAft>
                <a:spcPts val="0"/>
              </a:spcAft>
              <a:buSzPts val="1200"/>
              <a:buChar char="●"/>
            </a:pPr>
            <a:r>
              <a:rPr lang="en" sz="1200" dirty="0"/>
              <a:t>How to be sure that the cargo of a port wine company won't damage or contaminate the cargo of another company?</a:t>
            </a:r>
            <a:endParaRPr sz="1200" dirty="0"/>
          </a:p>
          <a:p>
            <a:pPr marL="457200" lvl="0" indent="-304800" algn="l" rtl="0">
              <a:lnSpc>
                <a:spcPct val="115000"/>
              </a:lnSpc>
              <a:spcBef>
                <a:spcPts val="0"/>
              </a:spcBef>
              <a:spcAft>
                <a:spcPts val="0"/>
              </a:spcAft>
              <a:buSzPts val="1200"/>
              <a:buChar char="●"/>
            </a:pPr>
            <a:r>
              <a:rPr lang="en" sz="1200" dirty="0"/>
              <a:t>How to isolate the cargo?</a:t>
            </a:r>
            <a:endParaRPr sz="1200" dirty="0"/>
          </a:p>
          <a:p>
            <a:pPr marL="457200" lvl="0" indent="-304800" algn="l" rtl="0">
              <a:lnSpc>
                <a:spcPct val="115000"/>
              </a:lnSpc>
              <a:spcBef>
                <a:spcPts val="0"/>
              </a:spcBef>
              <a:spcAft>
                <a:spcPts val="0"/>
              </a:spcAft>
              <a:buSzPts val="1200"/>
              <a:buChar char="●"/>
            </a:pPr>
            <a:r>
              <a:rPr lang="en" sz="1200" dirty="0"/>
              <a:t>How to be sure that the cargo is inviolate?</a:t>
            </a:r>
            <a:endParaRPr sz="1200" dirty="0"/>
          </a:p>
          <a:p>
            <a:pPr marL="457200" lvl="0" indent="-304800" algn="l" rtl="0">
              <a:lnSpc>
                <a:spcPct val="115000"/>
              </a:lnSpc>
              <a:spcBef>
                <a:spcPts val="0"/>
              </a:spcBef>
              <a:spcAft>
                <a:spcPts val="0"/>
              </a:spcAft>
              <a:buSzPts val="1200"/>
              <a:buChar char="●"/>
            </a:pPr>
            <a:r>
              <a:rPr lang="en" sz="1200" dirty="0"/>
              <a:t>How to make sure that the cargo is being transported in the best conditions (correct temperature for instance)?</a:t>
            </a:r>
            <a:endParaRPr sz="1200" dirty="0"/>
          </a:p>
          <a:p>
            <a:pPr marL="0" lvl="0" indent="0" algn="l" rtl="0">
              <a:lnSpc>
                <a:spcPct val="115000"/>
              </a:lnSpc>
              <a:spcBef>
                <a:spcPts val="1600"/>
              </a:spcBef>
              <a:spcAft>
                <a:spcPts val="0"/>
              </a:spcAft>
              <a:buNone/>
            </a:pPr>
            <a:endParaRPr sz="1200" dirty="0"/>
          </a:p>
        </p:txBody>
      </p:sp>
    </p:spTree>
    <p:extLst>
      <p:ext uri="{BB962C8B-B14F-4D97-AF65-F5344CB8AC3E}">
        <p14:creationId xmlns:p14="http://schemas.microsoft.com/office/powerpoint/2010/main" val="1131882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a54977c2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a54977c2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r>
              <a:rPr lang="en" sz="1200" dirty="0"/>
              <a:t>Explain how containers solve the problem of shipping different types of goods together and use this analogy to explain shipping off different application stacks. </a:t>
            </a:r>
            <a:endParaRPr sz="1200" dirty="0"/>
          </a:p>
          <a:p>
            <a:pPr marL="0" lvl="0" indent="0" algn="l" rtl="0">
              <a:lnSpc>
                <a:spcPct val="115000"/>
              </a:lnSpc>
              <a:spcBef>
                <a:spcPts val="1600"/>
              </a:spcBef>
              <a:spcAft>
                <a:spcPts val="0"/>
              </a:spcAft>
              <a:buNone/>
            </a:pPr>
            <a:endParaRPr lang="en" sz="1200" b="1" dirty="0"/>
          </a:p>
          <a:p>
            <a:pPr marL="0" lvl="0" indent="0" algn="l" rtl="0">
              <a:lnSpc>
                <a:spcPct val="115000"/>
              </a:lnSpc>
              <a:spcBef>
                <a:spcPts val="1600"/>
              </a:spcBef>
              <a:spcAft>
                <a:spcPts val="0"/>
              </a:spcAft>
              <a:buNone/>
            </a:pPr>
            <a:r>
              <a:rPr lang="en" sz="1200" b="1" dirty="0"/>
              <a:t>Notes to the Participants:</a:t>
            </a:r>
            <a:br>
              <a:rPr lang="en" sz="1200" b="1" dirty="0"/>
            </a:br>
            <a:r>
              <a:rPr lang="en" sz="1200" dirty="0"/>
              <a:t>If we put things in a container isolating them from the other, then it will solve most of the problems. Let’s discuss them in detail here: </a:t>
            </a:r>
            <a:br>
              <a:rPr lang="en" sz="1200" dirty="0"/>
            </a:br>
            <a:r>
              <a:rPr lang="en" sz="1200" b="1" dirty="0"/>
              <a:t>Challenge-1:</a:t>
            </a:r>
            <a:r>
              <a:rPr lang="en" sz="1200" dirty="0"/>
              <a:t> How to be sure that the cargo of a port wine company won't damage or contaminate the cargo of another company?</a:t>
            </a:r>
            <a:endParaRPr sz="1200" dirty="0"/>
          </a:p>
          <a:p>
            <a:pPr marL="0" lvl="0" indent="0" algn="l" rtl="0">
              <a:lnSpc>
                <a:spcPct val="115000"/>
              </a:lnSpc>
              <a:spcBef>
                <a:spcPts val="1600"/>
              </a:spcBef>
              <a:spcAft>
                <a:spcPts val="0"/>
              </a:spcAft>
              <a:buNone/>
            </a:pPr>
            <a:r>
              <a:rPr lang="en" sz="1200" b="1" dirty="0"/>
              <a:t>Solution:</a:t>
            </a:r>
            <a:r>
              <a:rPr lang="en" sz="1200" dirty="0"/>
              <a:t> Since, we have put cargos of different merchants in different containers, there is no chance that things would contaminate each other.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t>Challenge-2:</a:t>
            </a:r>
            <a:r>
              <a:rPr lang="en" sz="1200" dirty="0"/>
              <a:t> How to isolate the cargo?</a:t>
            </a:r>
            <a:br>
              <a:rPr lang="en" sz="1200" dirty="0"/>
            </a:br>
            <a:br>
              <a:rPr lang="en" sz="1200" dirty="0"/>
            </a:br>
            <a:r>
              <a:rPr lang="en" sz="1200" b="1" dirty="0">
                <a:solidFill>
                  <a:schemeClr val="dk1"/>
                </a:solidFill>
              </a:rPr>
              <a:t>Solution: </a:t>
            </a:r>
            <a:r>
              <a:rPr lang="en" sz="1200" dirty="0"/>
              <a:t>We can isolate the cargo by keeping different variety of goods in separate containers, which will isolate them from each other.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t>Challenge-3:</a:t>
            </a:r>
            <a:r>
              <a:rPr lang="en" sz="1200" dirty="0"/>
              <a:t> How to be sure that the cargo is inviolate?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solidFill>
                  <a:schemeClr val="dk1"/>
                </a:solidFill>
              </a:rPr>
              <a:t>Solution: </a:t>
            </a:r>
            <a:r>
              <a:rPr lang="en" sz="1200" dirty="0"/>
              <a:t>Each container will have compartments which are stacked up with soft material, which will safeguard the goods from getting damaged.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t>Challenge-4: </a:t>
            </a:r>
            <a:r>
              <a:rPr lang="en" sz="1200" dirty="0"/>
              <a:t>How to make sure that the cargo is being transported in the best conditions (correct temperature for instance)?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b="1" dirty="0">
                <a:solidFill>
                  <a:schemeClr val="dk1"/>
                </a:solidFill>
              </a:rPr>
              <a:t>Solution: </a:t>
            </a:r>
            <a:r>
              <a:rPr lang="en" sz="1200" dirty="0"/>
              <a:t>Suppose, we have put all the fruits in a single container, so that we can manage the environment inside it, like deep freezing it. Thus, they won’t get stale.</a:t>
            </a:r>
            <a:endParaRPr sz="12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2026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a54977c2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a54977c2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r>
              <a:rPr lang="en" sz="1200" dirty="0"/>
              <a:t>Discuss the how everything works fine with containers.</a:t>
            </a:r>
            <a:endParaRPr sz="1200" dirty="0"/>
          </a:p>
          <a:p>
            <a:pPr marL="0" lvl="0" indent="0" algn="l" rtl="0">
              <a:lnSpc>
                <a:spcPct val="115000"/>
              </a:lnSpc>
              <a:spcBef>
                <a:spcPts val="1600"/>
              </a:spcBef>
              <a:spcAft>
                <a:spcPts val="0"/>
              </a:spcAft>
              <a:buNone/>
            </a:pPr>
            <a:endParaRPr lang="en" sz="1200" b="1" dirty="0"/>
          </a:p>
          <a:p>
            <a:pPr marL="0" lvl="0" indent="0" algn="l" rtl="0">
              <a:lnSpc>
                <a:spcPct val="115000"/>
              </a:lnSpc>
              <a:spcBef>
                <a:spcPts val="1600"/>
              </a:spcBef>
              <a:spcAft>
                <a:spcPts val="0"/>
              </a:spcAft>
              <a:buNone/>
            </a:pPr>
            <a:r>
              <a:rPr lang="en" sz="1200" b="1" dirty="0"/>
              <a:t>Notes to the Participants:</a:t>
            </a:r>
            <a:br>
              <a:rPr lang="en" sz="1200" b="1" dirty="0"/>
            </a:br>
            <a:r>
              <a:rPr lang="en" sz="1200" dirty="0"/>
              <a:t>So, as you can see that everything falls into place with the help of containers. According to the image;</a:t>
            </a:r>
            <a:endParaRPr sz="1200" dirty="0"/>
          </a:p>
          <a:p>
            <a:pPr marL="457200" lvl="0" indent="-304800" algn="l" rtl="0">
              <a:lnSpc>
                <a:spcPct val="115000"/>
              </a:lnSpc>
              <a:spcBef>
                <a:spcPts val="1600"/>
              </a:spcBef>
              <a:spcAft>
                <a:spcPts val="0"/>
              </a:spcAft>
              <a:buSzPts val="1200"/>
              <a:buFont typeface="Source Code Pro"/>
              <a:buChar char="●"/>
            </a:pPr>
            <a:r>
              <a:rPr lang="en" sz="1200" dirty="0"/>
              <a:t>Now all of the </a:t>
            </a:r>
            <a:r>
              <a:rPr lang="en" sz="1200" b="1" dirty="0"/>
              <a:t>Wine</a:t>
            </a:r>
            <a:r>
              <a:rPr lang="en" sz="1200" dirty="0"/>
              <a:t> will be stacked in one container which can be shipped over ship, trucks or by any other means, and won’t get damaged because they are protected with soft material.  </a:t>
            </a:r>
            <a:endParaRPr sz="1200" dirty="0"/>
          </a:p>
          <a:p>
            <a:pPr marL="457200" lvl="0" indent="-304800" algn="l" rtl="0">
              <a:lnSpc>
                <a:spcPct val="115000"/>
              </a:lnSpc>
              <a:spcBef>
                <a:spcPts val="0"/>
              </a:spcBef>
              <a:spcAft>
                <a:spcPts val="0"/>
              </a:spcAft>
              <a:buSzPts val="1200"/>
              <a:buFont typeface="Source Code Pro"/>
              <a:buChar char="●"/>
            </a:pPr>
            <a:r>
              <a:rPr lang="en" sz="1200" b="1" dirty="0"/>
              <a:t>Oil </a:t>
            </a:r>
            <a:r>
              <a:rPr lang="en" sz="1200" dirty="0"/>
              <a:t>containers will not contaminate and smudge the other goods since the oil container has spilled proof shield around it.</a:t>
            </a:r>
            <a:endParaRPr sz="1200" dirty="0"/>
          </a:p>
          <a:p>
            <a:pPr marL="457200" lvl="0" indent="-304800" algn="l" rtl="0">
              <a:lnSpc>
                <a:spcPct val="115000"/>
              </a:lnSpc>
              <a:spcBef>
                <a:spcPts val="0"/>
              </a:spcBef>
              <a:spcAft>
                <a:spcPts val="0"/>
              </a:spcAft>
              <a:buSzPts val="1200"/>
              <a:buFont typeface="Source Code Pro"/>
              <a:buChar char="●"/>
            </a:pPr>
            <a:r>
              <a:rPr lang="en" sz="1200" b="1" dirty="0"/>
              <a:t>Cars </a:t>
            </a:r>
            <a:r>
              <a:rPr lang="en" sz="1200" dirty="0"/>
              <a:t>won’t get scratched as they are nicely placed inside the container locked by the hinges.</a:t>
            </a:r>
            <a:endParaRPr sz="1200" dirty="0"/>
          </a:p>
          <a:p>
            <a:pPr marL="457200" lvl="0" indent="-304800" algn="l" rtl="0">
              <a:lnSpc>
                <a:spcPct val="115000"/>
              </a:lnSpc>
              <a:spcBef>
                <a:spcPts val="0"/>
              </a:spcBef>
              <a:spcAft>
                <a:spcPts val="0"/>
              </a:spcAft>
              <a:buSzPts val="1200"/>
              <a:buFont typeface="Source Code Pro"/>
              <a:buChar char="●"/>
            </a:pPr>
            <a:r>
              <a:rPr lang="en" sz="1200" dirty="0"/>
              <a:t>The </a:t>
            </a:r>
            <a:r>
              <a:rPr lang="en" sz="1200" b="1" dirty="0"/>
              <a:t>Piano </a:t>
            </a:r>
            <a:r>
              <a:rPr lang="en" sz="1200" dirty="0"/>
              <a:t>can now be safely shipped without any damage.</a:t>
            </a:r>
            <a:endParaRPr sz="1200" dirty="0"/>
          </a:p>
          <a:p>
            <a:pPr marL="457200" lvl="0" indent="-304800" algn="l" rtl="0">
              <a:lnSpc>
                <a:spcPct val="115000"/>
              </a:lnSpc>
              <a:spcBef>
                <a:spcPts val="0"/>
              </a:spcBef>
              <a:spcAft>
                <a:spcPts val="0"/>
              </a:spcAft>
              <a:buSzPts val="1200"/>
              <a:buFont typeface="Source Code Pro"/>
              <a:buChar char="●"/>
            </a:pPr>
            <a:r>
              <a:rPr lang="en" sz="1200" b="1" dirty="0"/>
              <a:t>Fruits</a:t>
            </a:r>
            <a:r>
              <a:rPr lang="en" sz="1200" dirty="0"/>
              <a:t> and </a:t>
            </a:r>
            <a:r>
              <a:rPr lang="en" sz="1200" b="1" dirty="0"/>
              <a:t>spices</a:t>
            </a:r>
            <a:r>
              <a:rPr lang="en" sz="1200" dirty="0"/>
              <a:t> are shipped under appropriate temperature, protecting them to get ruined because the container has refrigeration.</a:t>
            </a:r>
            <a:endParaRPr sz="1200" dirty="0"/>
          </a:p>
        </p:txBody>
      </p:sp>
    </p:spTree>
    <p:extLst>
      <p:ext uri="{BB962C8B-B14F-4D97-AF65-F5344CB8AC3E}">
        <p14:creationId xmlns:p14="http://schemas.microsoft.com/office/powerpoint/2010/main" val="116681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bca8c8777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bca8c877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r>
              <a:rPr lang="en" sz="1200" dirty="0"/>
              <a:t>Discuss the various issues in the software industry. </a:t>
            </a:r>
            <a:endParaRPr sz="1200" dirty="0"/>
          </a:p>
          <a:p>
            <a:pPr marL="0" lvl="0" indent="0" algn="l" rtl="0">
              <a:lnSpc>
                <a:spcPct val="115000"/>
              </a:lnSpc>
              <a:spcBef>
                <a:spcPts val="1600"/>
              </a:spcBef>
              <a:spcAft>
                <a:spcPts val="0"/>
              </a:spcAft>
              <a:buNone/>
            </a:pPr>
            <a:endParaRPr lang="en" sz="1200" b="1" dirty="0"/>
          </a:p>
          <a:p>
            <a:pPr marL="0" lvl="0" indent="0" algn="l" rtl="0">
              <a:lnSpc>
                <a:spcPct val="115000"/>
              </a:lnSpc>
              <a:spcBef>
                <a:spcPts val="1600"/>
              </a:spcBef>
              <a:spcAft>
                <a:spcPts val="0"/>
              </a:spcAft>
              <a:buNone/>
            </a:pPr>
            <a:r>
              <a:rPr lang="en" sz="1200" b="1" dirty="0"/>
              <a:t>Notes to the Participants:</a:t>
            </a:r>
            <a:br>
              <a:rPr lang="en" sz="1200" b="1" dirty="0"/>
            </a:br>
            <a:r>
              <a:rPr lang="en" sz="1200" dirty="0"/>
              <a:t>The various challenges in the software industry are as follows:</a:t>
            </a:r>
            <a:endParaRPr sz="1200" dirty="0"/>
          </a:p>
          <a:p>
            <a:pPr marL="457200" lvl="0" indent="-304800" algn="just" rtl="0">
              <a:lnSpc>
                <a:spcPct val="115000"/>
              </a:lnSpc>
              <a:spcBef>
                <a:spcPts val="0"/>
              </a:spcBef>
              <a:spcAft>
                <a:spcPts val="0"/>
              </a:spcAft>
              <a:buSzPts val="1200"/>
              <a:buChar char="●"/>
            </a:pPr>
            <a:r>
              <a:rPr lang="en" sz="1200" b="1" dirty="0"/>
              <a:t>The multiplicity of stacks:</a:t>
            </a:r>
            <a:r>
              <a:rPr lang="en" sz="1200" dirty="0"/>
              <a:t> In most of the software organization, the tech stack is quite diverse in terms of Applications (JAVA, Python, Go, PHP, .net), Platform (Linux, Windows, Mac), Middleware (Caching, Queueing, etc.), Databases (SQL, NoSQL), etc. It happens most of the time that keeping multiple dependencies on a single server could end up in disaster because there won't be any isolation that would keep them separated.</a:t>
            </a:r>
            <a:endParaRPr sz="1200" dirty="0"/>
          </a:p>
          <a:p>
            <a:pPr marL="457200" lvl="0" indent="0" algn="just" rtl="0">
              <a:lnSpc>
                <a:spcPct val="115000"/>
              </a:lnSpc>
              <a:spcBef>
                <a:spcPts val="0"/>
              </a:spcBef>
              <a:spcAft>
                <a:spcPts val="0"/>
              </a:spcAft>
              <a:buNone/>
            </a:pPr>
            <a:endParaRPr sz="1200" dirty="0"/>
          </a:p>
          <a:p>
            <a:pPr marL="457200" lvl="0" indent="-304800" algn="just" rtl="0">
              <a:lnSpc>
                <a:spcPct val="115000"/>
              </a:lnSpc>
              <a:spcBef>
                <a:spcPts val="0"/>
              </a:spcBef>
              <a:spcAft>
                <a:spcPts val="0"/>
              </a:spcAft>
              <a:buSzPts val="1200"/>
              <a:buChar char="●"/>
            </a:pPr>
            <a:r>
              <a:rPr lang="en" sz="1200" b="1" dirty="0"/>
              <a:t>The multiplicity of environment: </a:t>
            </a:r>
            <a:r>
              <a:rPr lang="en" sz="1200" dirty="0"/>
              <a:t>To make the system robust, each of the applications undergoes various environments to prove its mettle like Development, Staging, UAT, Pre-prod and then production. It is necessary to meet the requirements of the application in each environment to function ideally. And, to achieve that we need a mechanism that will control such operations, avoiding any error due to manual intervention like Software Configuration Management.</a:t>
            </a:r>
            <a:endParaRPr sz="1200" dirty="0"/>
          </a:p>
          <a:p>
            <a:pPr marL="457200" lvl="0" indent="0" algn="just" rtl="0">
              <a:lnSpc>
                <a:spcPct val="115000"/>
              </a:lnSpc>
              <a:spcBef>
                <a:spcPts val="0"/>
              </a:spcBef>
              <a:spcAft>
                <a:spcPts val="0"/>
              </a:spcAft>
              <a:buNone/>
            </a:pPr>
            <a:endParaRPr sz="1200" dirty="0"/>
          </a:p>
          <a:p>
            <a:pPr marL="457200" lvl="0" indent="-304800" algn="just" rtl="0">
              <a:lnSpc>
                <a:spcPct val="115000"/>
              </a:lnSpc>
              <a:spcBef>
                <a:spcPts val="0"/>
              </a:spcBef>
              <a:spcAft>
                <a:spcPts val="0"/>
              </a:spcAft>
              <a:buSzPts val="1200"/>
              <a:buChar char="●"/>
            </a:pPr>
            <a:r>
              <a:rPr lang="en" sz="1200" b="1" dirty="0"/>
              <a:t>My own laptop: </a:t>
            </a:r>
            <a:r>
              <a:rPr lang="en" sz="1200" dirty="0"/>
              <a:t>One of the most heard statements is "It is working on my laptop, not on prod". To provide the same kind of environment, the code required should be uniform in all environments and platform.</a:t>
            </a:r>
            <a:endParaRPr sz="1200" dirty="0"/>
          </a:p>
          <a:p>
            <a:pPr marL="457200" lvl="0" indent="0" algn="just" rtl="0">
              <a:lnSpc>
                <a:spcPct val="115000"/>
              </a:lnSpc>
              <a:spcBef>
                <a:spcPts val="0"/>
              </a:spcBef>
              <a:spcAft>
                <a:spcPts val="0"/>
              </a:spcAft>
              <a:buNone/>
            </a:pPr>
            <a:endParaRPr sz="1200" dirty="0"/>
          </a:p>
          <a:p>
            <a:pPr marL="457200" lvl="0" indent="-304800" algn="just" rtl="0">
              <a:lnSpc>
                <a:spcPct val="115000"/>
              </a:lnSpc>
              <a:spcBef>
                <a:spcPts val="0"/>
              </a:spcBef>
              <a:spcAft>
                <a:spcPts val="0"/>
              </a:spcAft>
              <a:buSzPts val="1200"/>
              <a:buChar char="●"/>
            </a:pPr>
            <a:r>
              <a:rPr lang="en" sz="1200" b="1" dirty="0"/>
              <a:t>Hardware maintenance:</a:t>
            </a:r>
            <a:r>
              <a:rPr lang="en" sz="1200" dirty="0"/>
              <a:t> When our system is running on VMs or bare-metal, the underlying hardware sometimes goes under maintenance, which results in downtime if our infra is not dynamic.</a:t>
            </a:r>
            <a:endParaRPr sz="1200" dirty="0"/>
          </a:p>
          <a:p>
            <a:pPr marL="457200" lvl="0" indent="0" algn="just" rtl="0">
              <a:lnSpc>
                <a:spcPct val="115000"/>
              </a:lnSpc>
              <a:spcBef>
                <a:spcPts val="0"/>
              </a:spcBef>
              <a:spcAft>
                <a:spcPts val="0"/>
              </a:spcAft>
              <a:buNone/>
            </a:pPr>
            <a:endParaRPr sz="1200" dirty="0"/>
          </a:p>
          <a:p>
            <a:pPr marL="457200" lvl="0" indent="-304800" algn="just" rtl="0">
              <a:lnSpc>
                <a:spcPct val="115000"/>
              </a:lnSpc>
              <a:spcBef>
                <a:spcPts val="0"/>
              </a:spcBef>
              <a:spcAft>
                <a:spcPts val="0"/>
              </a:spcAft>
              <a:buSzPts val="1200"/>
              <a:buChar char="●"/>
            </a:pPr>
            <a:r>
              <a:rPr lang="en" sz="1200" b="1" dirty="0"/>
              <a:t>Disaster recovery: </a:t>
            </a:r>
            <a:r>
              <a:rPr lang="en" sz="1200" dirty="0"/>
              <a:t>When a VM goes down, it takes time to recover from that disaster even if you have the best strategy in place, but the duration of the recovery is long enough to have a downtime.</a:t>
            </a:r>
            <a:endParaRPr sz="1200" dirty="0"/>
          </a:p>
          <a:p>
            <a:pPr marL="0" lvl="0" indent="0" algn="l" rtl="0">
              <a:lnSpc>
                <a:spcPct val="115000"/>
              </a:lnSpc>
              <a:spcBef>
                <a:spcPts val="1600"/>
              </a:spcBef>
              <a:spcAft>
                <a:spcPts val="0"/>
              </a:spcAft>
              <a:buNone/>
            </a:pPr>
            <a:endParaRPr dirty="0"/>
          </a:p>
        </p:txBody>
      </p:sp>
    </p:spTree>
    <p:extLst>
      <p:ext uri="{BB962C8B-B14F-4D97-AF65-F5344CB8AC3E}">
        <p14:creationId xmlns:p14="http://schemas.microsoft.com/office/powerpoint/2010/main" val="3333475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a54977c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a54977c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t>Notes to the Facilitator:</a:t>
            </a:r>
            <a:br>
              <a:rPr lang="en" sz="1200" b="1" dirty="0"/>
            </a:br>
            <a:r>
              <a:rPr lang="en" sz="1200" dirty="0"/>
              <a:t>Discuss the various issues in the software industry. </a:t>
            </a:r>
            <a:endParaRPr sz="1200" dirty="0"/>
          </a:p>
          <a:p>
            <a:pPr marL="0" lvl="0" indent="0" algn="l" rtl="0">
              <a:lnSpc>
                <a:spcPct val="115000"/>
              </a:lnSpc>
              <a:spcBef>
                <a:spcPts val="0"/>
              </a:spcBef>
              <a:spcAft>
                <a:spcPts val="0"/>
              </a:spcAft>
              <a:buNone/>
            </a:pPr>
            <a:endParaRPr sz="1200" dirty="0"/>
          </a:p>
          <a:p>
            <a:pPr marL="0" lvl="0" indent="0" algn="l" rtl="0">
              <a:lnSpc>
                <a:spcPct val="115000"/>
              </a:lnSpc>
              <a:spcBef>
                <a:spcPts val="0"/>
              </a:spcBef>
              <a:spcAft>
                <a:spcPts val="0"/>
              </a:spcAft>
              <a:buNone/>
            </a:pPr>
            <a:r>
              <a:rPr lang="en" sz="1200" b="1" dirty="0"/>
              <a:t>Notes to the Participants:</a:t>
            </a:r>
            <a:endParaRPr sz="1200" b="1" dirty="0"/>
          </a:p>
          <a:p>
            <a:pPr marL="457200" lvl="0" indent="-304800" algn="l" rtl="0">
              <a:lnSpc>
                <a:spcPct val="115000"/>
              </a:lnSpc>
              <a:spcBef>
                <a:spcPts val="0"/>
              </a:spcBef>
              <a:spcAft>
                <a:spcPts val="0"/>
              </a:spcAft>
              <a:buClr>
                <a:schemeClr val="dk1"/>
              </a:buClr>
              <a:buSzPts val="1200"/>
              <a:buChar char="●"/>
            </a:pPr>
            <a:r>
              <a:rPr lang="en" sz="1200" b="1" dirty="0">
                <a:solidFill>
                  <a:schemeClr val="dk1"/>
                </a:solidFill>
              </a:rPr>
              <a:t>Backup restore: </a:t>
            </a:r>
            <a:r>
              <a:rPr lang="en" sz="1200" dirty="0">
                <a:solidFill>
                  <a:schemeClr val="dk1"/>
                </a:solidFill>
              </a:rPr>
              <a:t>If we consider the stateful applications, the major concern in their life cycle is to have a consistent backup if they are running on VMs, but if they go down you need to have a restore plan altogether, but this too cause downtime irrespective of how good is your restore strategy.</a:t>
            </a:r>
            <a:br>
              <a:rPr lang="en" sz="1200" dirty="0">
                <a:solidFill>
                  <a:schemeClr val="dk1"/>
                </a:solidFill>
              </a:rPr>
            </a:br>
            <a:endParaRPr sz="1200" dirty="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b="1" dirty="0">
                <a:solidFill>
                  <a:schemeClr val="dk1"/>
                </a:solidFill>
              </a:rPr>
              <a:t>Disaster recovery: </a:t>
            </a:r>
            <a:r>
              <a:rPr lang="en" sz="1200" dirty="0">
                <a:solidFill>
                  <a:schemeClr val="dk1"/>
                </a:solidFill>
              </a:rPr>
              <a:t>When a VM goes down it takes time to recover from that disaster even if you have the best strategy in place, but the duration of the recovery is long enough to have a downtime.</a:t>
            </a:r>
            <a:br>
              <a:rPr lang="en" sz="1200" dirty="0">
                <a:solidFill>
                  <a:schemeClr val="dk1"/>
                </a:solidFill>
              </a:rPr>
            </a:br>
            <a:endParaRPr sz="1200" dirty="0"/>
          </a:p>
          <a:p>
            <a:pPr marL="0" lvl="0" indent="0" algn="l" rtl="0">
              <a:lnSpc>
                <a:spcPct val="115000"/>
              </a:lnSpc>
              <a:spcBef>
                <a:spcPts val="1600"/>
              </a:spcBef>
              <a:spcAft>
                <a:spcPts val="0"/>
              </a:spcAft>
              <a:buNone/>
            </a:pPr>
            <a:endParaRPr sz="1200" dirty="0"/>
          </a:p>
          <a:p>
            <a:pPr marL="0" lvl="0" indent="0" algn="l" rtl="0">
              <a:lnSpc>
                <a:spcPct val="115000"/>
              </a:lnSpc>
              <a:spcBef>
                <a:spcPts val="1600"/>
              </a:spcBef>
              <a:spcAft>
                <a:spcPts val="0"/>
              </a:spcAft>
              <a:buNone/>
            </a:pPr>
            <a:endParaRPr sz="1200" dirty="0"/>
          </a:p>
          <a:p>
            <a:pPr marL="0" lvl="0" indent="0" algn="l" rtl="0">
              <a:lnSpc>
                <a:spcPct val="115000"/>
              </a:lnSpc>
              <a:spcBef>
                <a:spcPts val="1600"/>
              </a:spcBef>
              <a:spcAft>
                <a:spcPts val="0"/>
              </a:spcAft>
              <a:buNone/>
            </a:pPr>
            <a:endParaRPr dirty="0"/>
          </a:p>
        </p:txBody>
      </p:sp>
    </p:spTree>
    <p:extLst>
      <p:ext uri="{BB962C8B-B14F-4D97-AF65-F5344CB8AC3E}">
        <p14:creationId xmlns:p14="http://schemas.microsoft.com/office/powerpoint/2010/main" val="348037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54977c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a54977c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dirty="0"/>
              <a:t>Notes to the Facilitator:</a:t>
            </a:r>
            <a:endParaRPr sz="1200" b="1" dirty="0"/>
          </a:p>
          <a:p>
            <a:pPr marL="0" lvl="0" indent="0" algn="l" rtl="0">
              <a:lnSpc>
                <a:spcPct val="165600"/>
              </a:lnSpc>
              <a:spcBef>
                <a:spcPts val="0"/>
              </a:spcBef>
              <a:spcAft>
                <a:spcPts val="0"/>
              </a:spcAft>
              <a:buNone/>
            </a:pPr>
            <a:r>
              <a:rPr lang="en" sz="1200" dirty="0"/>
              <a:t>Explain the chaos in the software industry while managing diverse stack in different environments. </a:t>
            </a:r>
            <a:endParaRPr sz="1200" dirty="0"/>
          </a:p>
          <a:p>
            <a:pPr marL="0" lvl="0" indent="0" algn="l" rtl="0">
              <a:lnSpc>
                <a:spcPct val="165600"/>
              </a:lnSpc>
              <a:spcBef>
                <a:spcPts val="0"/>
              </a:spcBef>
              <a:spcAft>
                <a:spcPts val="0"/>
              </a:spcAft>
              <a:buNone/>
            </a:pPr>
            <a:endParaRPr lang="en" sz="1200" b="1" dirty="0"/>
          </a:p>
          <a:p>
            <a:pPr marL="0" lvl="0" indent="0" algn="l" rtl="0">
              <a:lnSpc>
                <a:spcPct val="165600"/>
              </a:lnSpc>
              <a:spcBef>
                <a:spcPts val="0"/>
              </a:spcBef>
              <a:spcAft>
                <a:spcPts val="0"/>
              </a:spcAft>
              <a:buNone/>
            </a:pPr>
            <a:r>
              <a:rPr lang="en" sz="1200" b="1" dirty="0"/>
              <a:t>Notes to the Participants:</a:t>
            </a:r>
            <a:endParaRPr sz="1200" b="1" dirty="0"/>
          </a:p>
          <a:p>
            <a:pPr marL="0" lvl="0" indent="0" algn="l" rtl="0">
              <a:lnSpc>
                <a:spcPct val="120000"/>
              </a:lnSpc>
              <a:spcBef>
                <a:spcPts val="0"/>
              </a:spcBef>
              <a:spcAft>
                <a:spcPts val="0"/>
              </a:spcAft>
              <a:buNone/>
            </a:pPr>
            <a:r>
              <a:rPr lang="en" sz="1200" dirty="0"/>
              <a:t>As you can see the Matrix in the picture, we have stacks like:</a:t>
            </a:r>
            <a:endParaRPr sz="1200" dirty="0"/>
          </a:p>
          <a:p>
            <a:pPr marL="0" lvl="0" indent="0" algn="l" rtl="0">
              <a:lnSpc>
                <a:spcPct val="120000"/>
              </a:lnSpc>
              <a:spcBef>
                <a:spcPts val="0"/>
              </a:spcBef>
              <a:spcAft>
                <a:spcPts val="0"/>
              </a:spcAft>
              <a:buNone/>
            </a:pPr>
            <a:endParaRPr lang="en" sz="1200" b="1" dirty="0"/>
          </a:p>
          <a:p>
            <a:pPr marL="0" lvl="0" indent="0" algn="l" rtl="0">
              <a:lnSpc>
                <a:spcPct val="120000"/>
              </a:lnSpc>
              <a:spcBef>
                <a:spcPts val="0"/>
              </a:spcBef>
              <a:spcAft>
                <a:spcPts val="0"/>
              </a:spcAft>
              <a:buNone/>
            </a:pPr>
            <a:r>
              <a:rPr lang="en" sz="1200" b="1" dirty="0"/>
              <a:t>Tech Stack</a:t>
            </a:r>
            <a:endParaRPr sz="1200" b="1" dirty="0"/>
          </a:p>
          <a:p>
            <a:pPr marL="457200" lvl="0" indent="-304800" algn="just" rtl="0">
              <a:lnSpc>
                <a:spcPct val="120000"/>
              </a:lnSpc>
              <a:spcBef>
                <a:spcPts val="0"/>
              </a:spcBef>
              <a:spcAft>
                <a:spcPts val="0"/>
              </a:spcAft>
              <a:buSzPts val="1200"/>
              <a:buChar char="●"/>
            </a:pPr>
            <a:r>
              <a:rPr lang="en" sz="1200" b="1" dirty="0"/>
              <a:t>Static website:</a:t>
            </a:r>
            <a:r>
              <a:rPr lang="en" sz="1200" dirty="0"/>
              <a:t> A website that will be hosting static content written in HTML with a few images.</a:t>
            </a:r>
            <a:endParaRPr sz="1200" dirty="0"/>
          </a:p>
          <a:p>
            <a:pPr marL="457200" lvl="0" indent="-304800" algn="just" rtl="0">
              <a:lnSpc>
                <a:spcPct val="120000"/>
              </a:lnSpc>
              <a:spcBef>
                <a:spcPts val="0"/>
              </a:spcBef>
              <a:spcAft>
                <a:spcPts val="0"/>
              </a:spcAft>
              <a:buSzPts val="1200"/>
              <a:buChar char="●"/>
            </a:pPr>
            <a:r>
              <a:rPr lang="en" sz="1200" b="1" dirty="0"/>
              <a:t>Web frontend</a:t>
            </a:r>
            <a:r>
              <a:rPr lang="en" sz="1200" dirty="0"/>
              <a:t>: Also called a client-side application end written in HTML, CSS, and Javascript for a web application.</a:t>
            </a:r>
            <a:endParaRPr sz="1200" dirty="0"/>
          </a:p>
          <a:p>
            <a:pPr marL="457200" lvl="0" indent="-304800" algn="just" rtl="0">
              <a:lnSpc>
                <a:spcPct val="120000"/>
              </a:lnSpc>
              <a:spcBef>
                <a:spcPts val="0"/>
              </a:spcBef>
              <a:spcAft>
                <a:spcPts val="0"/>
              </a:spcAft>
              <a:buSzPts val="1200"/>
              <a:buChar char="●"/>
            </a:pPr>
            <a:r>
              <a:rPr lang="en" sz="1200" b="1" dirty="0"/>
              <a:t>Background workers:</a:t>
            </a:r>
            <a:r>
              <a:rPr lang="en" sz="1200" dirty="0"/>
              <a:t> They are simple independent threads in the application running in the background, they are literally the workers which helps in serving the application.</a:t>
            </a:r>
            <a:endParaRPr sz="1200" dirty="0"/>
          </a:p>
          <a:p>
            <a:pPr marL="457200" lvl="0" indent="-304800" algn="just" rtl="0">
              <a:lnSpc>
                <a:spcPct val="120000"/>
              </a:lnSpc>
              <a:spcBef>
                <a:spcPts val="0"/>
              </a:spcBef>
              <a:spcAft>
                <a:spcPts val="0"/>
              </a:spcAft>
              <a:buSzPts val="1200"/>
              <a:buChar char="●"/>
            </a:pPr>
            <a:r>
              <a:rPr lang="en" sz="1200" b="1" dirty="0"/>
              <a:t>Users DB:</a:t>
            </a:r>
            <a:r>
              <a:rPr lang="en" sz="1200" dirty="0"/>
              <a:t> A database where my application is ingesting data and retrieving data when my user is accessing the application.</a:t>
            </a:r>
            <a:endParaRPr sz="1200" dirty="0"/>
          </a:p>
          <a:p>
            <a:pPr marL="457200" lvl="0" indent="-304800" algn="just" rtl="0">
              <a:lnSpc>
                <a:spcPct val="120000"/>
              </a:lnSpc>
              <a:spcBef>
                <a:spcPts val="0"/>
              </a:spcBef>
              <a:spcAft>
                <a:spcPts val="0"/>
              </a:spcAft>
              <a:buSzPts val="1200"/>
              <a:buChar char="●"/>
            </a:pPr>
            <a:r>
              <a:rPr lang="en" sz="1200" b="1" dirty="0"/>
              <a:t>Analytics DB:</a:t>
            </a:r>
            <a:r>
              <a:rPr lang="en" sz="1200" dirty="0"/>
              <a:t> A database from which all sorts of reports are generated for analysing the business progress.</a:t>
            </a:r>
            <a:endParaRPr sz="1200" dirty="0"/>
          </a:p>
          <a:p>
            <a:pPr marL="457200" lvl="0" indent="-304800" algn="just" rtl="0">
              <a:lnSpc>
                <a:spcPct val="120000"/>
              </a:lnSpc>
              <a:spcBef>
                <a:spcPts val="0"/>
              </a:spcBef>
              <a:spcAft>
                <a:spcPts val="0"/>
              </a:spcAft>
              <a:buSzPts val="1200"/>
              <a:buChar char="●"/>
            </a:pPr>
            <a:r>
              <a:rPr lang="en" sz="1200" b="1" dirty="0"/>
              <a:t>Queue:</a:t>
            </a:r>
            <a:r>
              <a:rPr lang="en" sz="1200" dirty="0"/>
              <a:t> It is a stream-processing software platform, to publish and subscribe to streams of records, similar to a message queue or enterprise messaging system and store streams of records in a fault-tolerant durable way.</a:t>
            </a:r>
            <a:endParaRPr sz="1200" dirty="0"/>
          </a:p>
          <a:p>
            <a:pPr marL="0" lvl="0" indent="0" algn="l" rtl="0">
              <a:lnSpc>
                <a:spcPct val="138000"/>
              </a:lnSpc>
              <a:spcBef>
                <a:spcPts val="0"/>
              </a:spcBef>
              <a:spcAft>
                <a:spcPts val="0"/>
              </a:spcAft>
              <a:buNone/>
            </a:pPr>
            <a:endParaRPr dirty="0"/>
          </a:p>
          <a:p>
            <a:pPr marL="0" lvl="0" indent="0" algn="l" rtl="0">
              <a:lnSpc>
                <a:spcPct val="138000"/>
              </a:lnSpc>
              <a:spcBef>
                <a:spcPts val="0"/>
              </a:spcBef>
              <a:spcAft>
                <a:spcPts val="0"/>
              </a:spcAft>
              <a:buNone/>
            </a:pPr>
            <a:r>
              <a:rPr lang="en" dirty="0"/>
              <a:t>We will discuss about platforms in the next slide.</a:t>
            </a:r>
            <a:endParaRPr dirty="0"/>
          </a:p>
          <a:p>
            <a:pPr marL="0" lvl="0" indent="0" algn="l" rtl="0">
              <a:lnSpc>
                <a:spcPct val="120000"/>
              </a:lnSpc>
              <a:spcBef>
                <a:spcPts val="0"/>
              </a:spcBef>
              <a:spcAft>
                <a:spcPts val="0"/>
              </a:spcAft>
              <a:buNone/>
            </a:pPr>
            <a:r>
              <a:rPr lang="en" sz="1200" dirty="0"/>
              <a:t> </a:t>
            </a:r>
            <a:endParaRPr sz="1200" dirty="0"/>
          </a:p>
        </p:txBody>
      </p:sp>
    </p:spTree>
    <p:extLst>
      <p:ext uri="{BB962C8B-B14F-4D97-AF65-F5344CB8AC3E}">
        <p14:creationId xmlns:p14="http://schemas.microsoft.com/office/powerpoint/2010/main" val="207755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a54977c2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a54977c2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5600"/>
              </a:lnSpc>
              <a:spcBef>
                <a:spcPts val="0"/>
              </a:spcBef>
              <a:spcAft>
                <a:spcPts val="0"/>
              </a:spcAft>
              <a:buNone/>
            </a:pPr>
            <a:r>
              <a:rPr lang="en" sz="1200" b="1"/>
              <a:t>Notes to the Facilitator:</a:t>
            </a:r>
            <a:endParaRPr sz="1200" b="1"/>
          </a:p>
          <a:p>
            <a:pPr marL="0" lvl="0" indent="0" algn="l" rtl="0">
              <a:lnSpc>
                <a:spcPct val="144000"/>
              </a:lnSpc>
              <a:spcBef>
                <a:spcPts val="0"/>
              </a:spcBef>
              <a:spcAft>
                <a:spcPts val="0"/>
              </a:spcAft>
              <a:buNone/>
            </a:pPr>
            <a:r>
              <a:rPr lang="en" sz="1200"/>
              <a:t>Discuss how putting the application in a container solves the issues faced by the software industry while managing diverse stack in different environments. </a:t>
            </a:r>
            <a:endParaRPr sz="1200"/>
          </a:p>
          <a:p>
            <a:pPr marL="0" lvl="0" indent="0" algn="l" rtl="0">
              <a:lnSpc>
                <a:spcPct val="165600"/>
              </a:lnSpc>
              <a:spcBef>
                <a:spcPts val="1600"/>
              </a:spcBef>
              <a:spcAft>
                <a:spcPts val="0"/>
              </a:spcAft>
              <a:buNone/>
            </a:pPr>
            <a:r>
              <a:rPr lang="en" sz="1200" b="1"/>
              <a:t>Notes to the Participants:</a:t>
            </a:r>
            <a:endParaRPr sz="1200" b="1"/>
          </a:p>
          <a:p>
            <a:pPr marL="0" lvl="0" indent="0" algn="l" rtl="0">
              <a:spcBef>
                <a:spcPts val="0"/>
              </a:spcBef>
              <a:spcAft>
                <a:spcPts val="0"/>
              </a:spcAft>
              <a:buNone/>
            </a:pPr>
            <a:r>
              <a:rPr lang="en" sz="1200"/>
              <a:t>The problems which we discussed can be solved if we put things inside a container. Suppose, we have two application which needs to be run on the same VM, one of them runs on python2.7 and other runs on python3. While running both of the applications, we have injected the versions of python as environment variables. If the environment variables are overlapped then both of the applications will suffer.</a:t>
            </a:r>
            <a:br>
              <a:rPr lang="en" sz="1200"/>
            </a:br>
            <a:br>
              <a:rPr lang="en" sz="1200"/>
            </a:br>
            <a:r>
              <a:rPr lang="en" sz="1200"/>
              <a:t>And If we compare this respect to resource utilisation, if there is no isolation at the process level, that means if any of the application starts consuming more resources it will try to kill the other application, which will bring vulnerability to the system.</a:t>
            </a:r>
            <a:br>
              <a:rPr lang="en" sz="1200"/>
            </a:br>
            <a:br>
              <a:rPr lang="en" sz="1200"/>
            </a:br>
            <a:r>
              <a:rPr lang="en" sz="1200" b="1"/>
              <a:t>Solution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 We can put those in separate containers like:</a:t>
            </a:r>
            <a:endParaRPr sz="1200"/>
          </a:p>
          <a:p>
            <a:pPr marL="457200" lvl="0" indent="-304800" algn="l" rtl="0">
              <a:lnSpc>
                <a:spcPct val="115000"/>
              </a:lnSpc>
              <a:spcBef>
                <a:spcPts val="1600"/>
              </a:spcBef>
              <a:spcAft>
                <a:spcPts val="0"/>
              </a:spcAft>
              <a:buSzPts val="1200"/>
              <a:buAutoNum type="arabicParenR"/>
            </a:pPr>
            <a:r>
              <a:rPr lang="en" sz="1200"/>
              <a:t>Container-1: It will have binaries of python2.7 along with the application-1 code.</a:t>
            </a:r>
            <a:endParaRPr sz="1200"/>
          </a:p>
          <a:p>
            <a:pPr marL="457200" lvl="0" indent="-304800" algn="l" rtl="0">
              <a:lnSpc>
                <a:spcPct val="115000"/>
              </a:lnSpc>
              <a:spcBef>
                <a:spcPts val="0"/>
              </a:spcBef>
              <a:spcAft>
                <a:spcPts val="0"/>
              </a:spcAft>
              <a:buSzPts val="1200"/>
              <a:buAutoNum type="arabicParenR"/>
            </a:pPr>
            <a:r>
              <a:rPr lang="en" sz="1200"/>
              <a:t>Container-2: It will have binaries of python3 along with the application-2 code.</a:t>
            </a:r>
            <a:endParaRPr sz="1200"/>
          </a:p>
          <a:p>
            <a:pPr marL="0" lvl="0" indent="0" algn="l" rtl="0">
              <a:lnSpc>
                <a:spcPct val="115000"/>
              </a:lnSpc>
              <a:spcBef>
                <a:spcPts val="1600"/>
              </a:spcBef>
              <a:spcAft>
                <a:spcPts val="0"/>
              </a:spcAft>
              <a:buNone/>
            </a:pPr>
            <a:r>
              <a:rPr lang="en" sz="1200"/>
              <a:t>With this, the python version will not clash as both of the applications will be completed isolated because of containers. And we can put the limits on containers with respect to CPU and memory utilisation.</a:t>
            </a:r>
            <a:endParaRPr sz="1200"/>
          </a:p>
          <a:p>
            <a:pPr marL="0" lvl="0" indent="0" algn="l" rtl="0">
              <a:spcBef>
                <a:spcPts val="0"/>
              </a:spcBef>
              <a:spcAft>
                <a:spcPts val="0"/>
              </a:spcAft>
              <a:buNone/>
            </a:pPr>
            <a:endParaRPr/>
          </a:p>
          <a:p>
            <a:pPr marL="0" lvl="0" indent="0" algn="l" rtl="0">
              <a:spcBef>
                <a:spcPts val="0"/>
              </a:spcBef>
              <a:spcAft>
                <a:spcPts val="0"/>
              </a:spcAft>
              <a:buNone/>
            </a:pPr>
            <a:br>
              <a:rPr lang="en" sz="1200"/>
            </a:br>
            <a:endParaRPr sz="1200"/>
          </a:p>
        </p:txBody>
      </p:sp>
    </p:spTree>
    <p:extLst>
      <p:ext uri="{BB962C8B-B14F-4D97-AF65-F5344CB8AC3E}">
        <p14:creationId xmlns:p14="http://schemas.microsoft.com/office/powerpoint/2010/main" val="382362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inition">
  <p:cSld name="Definition">
    <p:spTree>
      <p:nvGrpSpPr>
        <p:cNvPr id="1" name="Shape 52"/>
        <p:cNvGrpSpPr/>
        <p:nvPr/>
      </p:nvGrpSpPr>
      <p:grpSpPr>
        <a:xfrm>
          <a:off x="0" y="0"/>
          <a:ext cx="0" cy="0"/>
          <a:chOff x="0" y="0"/>
          <a:chExt cx="0" cy="0"/>
        </a:xfrm>
      </p:grpSpPr>
      <p:sp>
        <p:nvSpPr>
          <p:cNvPr id="53" name="Shape 53"/>
          <p:cNvSpPr>
            <a:spLocks noGrp="1"/>
          </p:cNvSpPr>
          <p:nvPr>
            <p:ph type="pic" idx="2"/>
          </p:nvPr>
        </p:nvSpPr>
        <p:spPr>
          <a:xfrm>
            <a:off x="0" y="1450977"/>
            <a:ext cx="12192000" cy="282257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icon to add picture</a:t>
            </a:r>
            <a:endParaRPr/>
          </a:p>
        </p:txBody>
      </p:sp>
      <p:sp>
        <p:nvSpPr>
          <p:cNvPr id="54" name="Shape 54"/>
          <p:cNvSpPr txBox="1">
            <a:spLocks noGrp="1"/>
          </p:cNvSpPr>
          <p:nvPr>
            <p:ph type="body" idx="1"/>
          </p:nvPr>
        </p:nvSpPr>
        <p:spPr>
          <a:xfrm>
            <a:off x="2207739" y="4565684"/>
            <a:ext cx="7375007" cy="8749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 name="Shape 55"/>
          <p:cNvSpPr txBox="1">
            <a:spLocks noGrp="1"/>
          </p:cNvSpPr>
          <p:nvPr>
            <p:ph type="body" idx="3"/>
          </p:nvPr>
        </p:nvSpPr>
        <p:spPr>
          <a:xfrm>
            <a:off x="207965" y="6206598"/>
            <a:ext cx="11622793" cy="36512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900"/>
              <a:buFont typeface="Arial"/>
              <a:buNone/>
              <a:defRPr sz="900" b="0" i="1"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 name="Shape 56"/>
          <p:cNvSpPr txBox="1">
            <a:spLocks noGrp="1"/>
          </p:cNvSpPr>
          <p:nvPr>
            <p:ph type="body" idx="4"/>
          </p:nvPr>
        </p:nvSpPr>
        <p:spPr>
          <a:xfrm>
            <a:off x="8522430" y="3132903"/>
            <a:ext cx="3308327" cy="457200"/>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 name="Shape 57"/>
          <p:cNvSpPr txBox="1">
            <a:spLocks noGrp="1"/>
          </p:cNvSpPr>
          <p:nvPr>
            <p:ph type="body" idx="5"/>
          </p:nvPr>
        </p:nvSpPr>
        <p:spPr>
          <a:xfrm>
            <a:off x="8522430" y="3590103"/>
            <a:ext cx="3308327" cy="544575"/>
          </a:xfrm>
          <a:prstGeom prst="rect">
            <a:avLst/>
          </a:prstGeom>
          <a:solidFill>
            <a:srgbClr val="7F7F7F">
              <a:alpha val="57647"/>
            </a:srgbClr>
          </a:solid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 name="Shape 5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59" name="Shape 5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42412214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ocess-Infographic">
  <p:cSld name="Process-Infographic">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34" name="Shape 434"/>
          <p:cNvSpPr/>
          <p:nvPr/>
        </p:nvSpPr>
        <p:spPr>
          <a:xfrm>
            <a:off x="63576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Shape 435"/>
          <p:cNvSpPr/>
          <p:nvPr/>
        </p:nvSpPr>
        <p:spPr>
          <a:xfrm>
            <a:off x="4880760"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Shape 436"/>
          <p:cNvSpPr/>
          <p:nvPr/>
        </p:nvSpPr>
        <p:spPr>
          <a:xfrm rot="10800000" flipH="1">
            <a:off x="2754593"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Shape 437"/>
          <p:cNvSpPr/>
          <p:nvPr/>
        </p:nvSpPr>
        <p:spPr>
          <a:xfrm>
            <a:off x="9133089"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Shape 438"/>
          <p:cNvSpPr/>
          <p:nvPr/>
        </p:nvSpPr>
        <p:spPr>
          <a:xfrm rot="10800000" flipH="1">
            <a:off x="7006925"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rgbClr val="656D78">
              <a:alpha val="2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Shape 439"/>
          <p:cNvSpPr/>
          <p:nvPr/>
        </p:nvSpPr>
        <p:spPr>
          <a:xfrm>
            <a:off x="2754593"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Shape 440"/>
          <p:cNvSpPr/>
          <p:nvPr/>
        </p:nvSpPr>
        <p:spPr>
          <a:xfrm rot="10800000" flipH="1">
            <a:off x="628427"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Shape 441"/>
          <p:cNvSpPr/>
          <p:nvPr/>
        </p:nvSpPr>
        <p:spPr>
          <a:xfrm>
            <a:off x="7006925" y="311423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Shape 442"/>
          <p:cNvSpPr/>
          <p:nvPr/>
        </p:nvSpPr>
        <p:spPr>
          <a:xfrm rot="10800000" flipH="1">
            <a:off x="4880760"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Shape 443"/>
          <p:cNvSpPr/>
          <p:nvPr/>
        </p:nvSpPr>
        <p:spPr>
          <a:xfrm rot="10800000" flipH="1">
            <a:off x="9133089" y="1925515"/>
            <a:ext cx="2437587" cy="1188719"/>
          </a:xfrm>
          <a:custGeom>
            <a:avLst/>
            <a:gdLst/>
            <a:ahLst/>
            <a:cxnLst/>
            <a:rect l="0" t="0" r="0" b="0"/>
            <a:pathLst>
              <a:path w="120000" h="120000" extrusionOk="0">
                <a:moveTo>
                  <a:pt x="0" y="0"/>
                </a:moveTo>
                <a:lnTo>
                  <a:pt x="15114" y="0"/>
                </a:lnTo>
                <a:lnTo>
                  <a:pt x="15333" y="8702"/>
                </a:lnTo>
                <a:cubicBezTo>
                  <a:pt x="17632" y="54168"/>
                  <a:pt x="36752" y="89647"/>
                  <a:pt x="59999" y="89647"/>
                </a:cubicBezTo>
                <a:cubicBezTo>
                  <a:pt x="83247" y="89647"/>
                  <a:pt x="102367" y="54168"/>
                  <a:pt x="104666" y="8702"/>
                </a:cubicBezTo>
                <a:lnTo>
                  <a:pt x="104885" y="0"/>
                </a:lnTo>
                <a:lnTo>
                  <a:pt x="120000" y="0"/>
                </a:lnTo>
                <a:lnTo>
                  <a:pt x="119703" y="11806"/>
                </a:lnTo>
                <a:cubicBezTo>
                  <a:pt x="116629" y="72576"/>
                  <a:pt x="91072" y="120000"/>
                  <a:pt x="59999" y="120000"/>
                </a:cubicBezTo>
                <a:cubicBezTo>
                  <a:pt x="28927" y="120000"/>
                  <a:pt x="3370" y="72576"/>
                  <a:pt x="296" y="118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Shape 444"/>
          <p:cNvSpPr/>
          <p:nvPr/>
        </p:nvSpPr>
        <p:spPr>
          <a:xfrm>
            <a:off x="662133" y="4762330"/>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5" name="Shape 445"/>
          <p:cNvSpPr/>
          <p:nvPr/>
        </p:nvSpPr>
        <p:spPr>
          <a:xfrm>
            <a:off x="2947442" y="4756137"/>
            <a:ext cx="179999" cy="17999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6" name="Shape 446"/>
          <p:cNvSpPr/>
          <p:nvPr/>
        </p:nvSpPr>
        <p:spPr>
          <a:xfrm>
            <a:off x="7158062" y="4749374"/>
            <a:ext cx="179999" cy="17999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7" name="Shape 447"/>
          <p:cNvSpPr/>
          <p:nvPr/>
        </p:nvSpPr>
        <p:spPr>
          <a:xfrm>
            <a:off x="9436043" y="4749946"/>
            <a:ext cx="179999" cy="17999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8" name="Shape 448"/>
          <p:cNvSpPr/>
          <p:nvPr/>
        </p:nvSpPr>
        <p:spPr>
          <a:xfrm>
            <a:off x="5052753" y="4749946"/>
            <a:ext cx="179999" cy="17999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449" name="Shape 449"/>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Shape 450"/>
          <p:cNvSpPr txBox="1">
            <a:spLocks noGrp="1"/>
          </p:cNvSpPr>
          <p:nvPr>
            <p:ph type="body" idx="3"/>
          </p:nvPr>
        </p:nvSpPr>
        <p:spPr>
          <a:xfrm>
            <a:off x="989702"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Shape 451"/>
          <p:cNvSpPr txBox="1">
            <a:spLocks noGrp="1"/>
          </p:cNvSpPr>
          <p:nvPr>
            <p:ph type="body" idx="4"/>
          </p:nvPr>
        </p:nvSpPr>
        <p:spPr>
          <a:xfrm>
            <a:off x="308069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Shape 452"/>
          <p:cNvSpPr txBox="1">
            <a:spLocks noGrp="1"/>
          </p:cNvSpPr>
          <p:nvPr>
            <p:ph type="body" idx="5"/>
          </p:nvPr>
        </p:nvSpPr>
        <p:spPr>
          <a:xfrm>
            <a:off x="5220010"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3" name="Shape 453"/>
          <p:cNvSpPr txBox="1">
            <a:spLocks noGrp="1"/>
          </p:cNvSpPr>
          <p:nvPr>
            <p:ph type="body" idx="6"/>
          </p:nvPr>
        </p:nvSpPr>
        <p:spPr>
          <a:xfrm>
            <a:off x="7366814"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4" name="Shape 454"/>
          <p:cNvSpPr txBox="1">
            <a:spLocks noGrp="1"/>
          </p:cNvSpPr>
          <p:nvPr>
            <p:ph type="body" idx="7"/>
          </p:nvPr>
        </p:nvSpPr>
        <p:spPr>
          <a:xfrm>
            <a:off x="9485361" y="2873671"/>
            <a:ext cx="173304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5" name="Shape 455"/>
          <p:cNvSpPr txBox="1">
            <a:spLocks noGrp="1"/>
          </p:cNvSpPr>
          <p:nvPr>
            <p:ph type="body" idx="8"/>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6" name="Shape 456"/>
          <p:cNvSpPr txBox="1">
            <a:spLocks noGrp="1"/>
          </p:cNvSpPr>
          <p:nvPr>
            <p:ph type="body" idx="9"/>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7" name="Shape 457"/>
          <p:cNvSpPr txBox="1">
            <a:spLocks noGrp="1"/>
          </p:cNvSpPr>
          <p:nvPr>
            <p:ph type="body" idx="13"/>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8" name="Shape 458"/>
          <p:cNvSpPr txBox="1">
            <a:spLocks noGrp="1"/>
          </p:cNvSpPr>
          <p:nvPr>
            <p:ph type="body" idx="14"/>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9" name="Shape 459"/>
          <p:cNvSpPr txBox="1">
            <a:spLocks noGrp="1"/>
          </p:cNvSpPr>
          <p:nvPr>
            <p:ph type="body" idx="15"/>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0" name="Shape 460"/>
          <p:cNvSpPr txBox="1">
            <a:spLocks noGrp="1"/>
          </p:cNvSpPr>
          <p:nvPr>
            <p:ph type="body" idx="16"/>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1" name="Shape 461"/>
          <p:cNvSpPr txBox="1">
            <a:spLocks noGrp="1"/>
          </p:cNvSpPr>
          <p:nvPr>
            <p:ph type="body" idx="17"/>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2" name="Shape 462"/>
          <p:cNvSpPr txBox="1">
            <a:spLocks noGrp="1"/>
          </p:cNvSpPr>
          <p:nvPr>
            <p:ph type="body" idx="18"/>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3" name="Shape 463"/>
          <p:cNvSpPr txBox="1">
            <a:spLocks noGrp="1"/>
          </p:cNvSpPr>
          <p:nvPr>
            <p:ph type="body" idx="19"/>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2160584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linedArrows-Infographic">
  <p:cSld name="AllinedArrows-Infographic">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67" name="Shape 467"/>
          <p:cNvSpPr/>
          <p:nvPr/>
        </p:nvSpPr>
        <p:spPr>
          <a:xfrm>
            <a:off x="9198866" y="1193285"/>
            <a:ext cx="85724" cy="392112"/>
          </a:xfrm>
          <a:custGeom>
            <a:avLst/>
            <a:gdLst/>
            <a:ahLst/>
            <a:cxnLst/>
            <a:rect l="0" t="0" r="0" b="0"/>
            <a:pathLst>
              <a:path w="120000" h="120000" extrusionOk="0">
                <a:moveTo>
                  <a:pt x="76800" y="98275"/>
                </a:moveTo>
                <a:cubicBezTo>
                  <a:pt x="57600" y="106551"/>
                  <a:pt x="33600" y="113793"/>
                  <a:pt x="0" y="120000"/>
                </a:cubicBezTo>
                <a:cubicBezTo>
                  <a:pt x="0" y="120000"/>
                  <a:pt x="0" y="120000"/>
                  <a:pt x="0" y="120000"/>
                </a:cubicBezTo>
                <a:cubicBezTo>
                  <a:pt x="33600" y="113793"/>
                  <a:pt x="57600" y="106551"/>
                  <a:pt x="76800" y="98275"/>
                </a:cubicBezTo>
                <a:moveTo>
                  <a:pt x="0" y="0"/>
                </a:moveTo>
                <a:cubicBezTo>
                  <a:pt x="0" y="0"/>
                  <a:pt x="0" y="0"/>
                  <a:pt x="0" y="0"/>
                </a:cubicBezTo>
                <a:cubicBezTo>
                  <a:pt x="52800" y="10344"/>
                  <a:pt x="91200" y="23793"/>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8275"/>
                  <a:pt x="110400" y="38275"/>
                  <a:pt x="110400" y="38275"/>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39310"/>
                  <a:pt x="110400" y="39310"/>
                  <a:pt x="110400" y="39310"/>
                </a:cubicBezTo>
                <a:cubicBezTo>
                  <a:pt x="110400" y="40344"/>
                  <a:pt x="110400" y="40344"/>
                  <a:pt x="110400" y="40344"/>
                </a:cubicBezTo>
                <a:cubicBezTo>
                  <a:pt x="110400" y="40344"/>
                  <a:pt x="110400" y="40344"/>
                  <a:pt x="110400" y="40344"/>
                </a:cubicBezTo>
                <a:cubicBezTo>
                  <a:pt x="115200" y="44482"/>
                  <a:pt x="120000" y="49655"/>
                  <a:pt x="120000" y="53793"/>
                </a:cubicBezTo>
                <a:cubicBezTo>
                  <a:pt x="120000" y="53793"/>
                  <a:pt x="120000" y="53793"/>
                  <a:pt x="120000" y="53793"/>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4827"/>
                  <a:pt x="120000" y="54827"/>
                  <a:pt x="120000" y="54827"/>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5862"/>
                </a:cubicBezTo>
                <a:cubicBezTo>
                  <a:pt x="120000" y="55862"/>
                  <a:pt x="120000" y="55862"/>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6896"/>
                  <a:pt x="120000" y="56896"/>
                </a:cubicBezTo>
                <a:cubicBezTo>
                  <a:pt x="120000" y="56896"/>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7931"/>
                  <a:pt x="120000" y="57931"/>
                  <a:pt x="120000" y="57931"/>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58965"/>
                </a:cubicBezTo>
                <a:cubicBezTo>
                  <a:pt x="120000" y="58965"/>
                  <a:pt x="120000" y="58965"/>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36206"/>
                  <a:pt x="76800" y="14482"/>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Shape 468"/>
          <p:cNvSpPr/>
          <p:nvPr/>
        </p:nvSpPr>
        <p:spPr>
          <a:xfrm>
            <a:off x="9198866" y="1193285"/>
            <a:ext cx="85724" cy="392112"/>
          </a:xfrm>
          <a:custGeom>
            <a:avLst/>
            <a:gdLst/>
            <a:ahLst/>
            <a:cxnLst/>
            <a:rect l="0" t="0" r="0" b="0"/>
            <a:pathLst>
              <a:path w="120000" h="120000" extrusionOk="0">
                <a:moveTo>
                  <a:pt x="96000" y="88965"/>
                </a:moveTo>
                <a:cubicBezTo>
                  <a:pt x="76800" y="100344"/>
                  <a:pt x="43200" y="110689"/>
                  <a:pt x="4800" y="120000"/>
                </a:cubicBezTo>
                <a:cubicBezTo>
                  <a:pt x="0" y="120000"/>
                  <a:pt x="0" y="120000"/>
                  <a:pt x="0" y="120000"/>
                </a:cubicBezTo>
                <a:cubicBezTo>
                  <a:pt x="0" y="120000"/>
                  <a:pt x="0" y="120000"/>
                  <a:pt x="0" y="120000"/>
                </a:cubicBezTo>
                <a:cubicBezTo>
                  <a:pt x="33600" y="113793"/>
                  <a:pt x="57600" y="106551"/>
                  <a:pt x="768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8965"/>
                  <a:pt x="120000" y="58965"/>
                  <a:pt x="120000" y="58965"/>
                </a:cubicBezTo>
                <a:cubicBezTo>
                  <a:pt x="120000" y="58965"/>
                  <a:pt x="120000" y="58965"/>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7931"/>
                  <a:pt x="120000" y="57931"/>
                </a:cubicBezTo>
                <a:cubicBezTo>
                  <a:pt x="120000" y="57931"/>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6896"/>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3793"/>
                </a:moveTo>
                <a:cubicBezTo>
                  <a:pt x="120000" y="53793"/>
                  <a:pt x="120000" y="53793"/>
                  <a:pt x="120000" y="53793"/>
                </a:cubicBezTo>
                <a:cubicBezTo>
                  <a:pt x="120000" y="53793"/>
                  <a:pt x="120000" y="53793"/>
                  <a:pt x="120000" y="53793"/>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8275"/>
                </a:moveTo>
                <a:cubicBezTo>
                  <a:pt x="110400" y="38275"/>
                  <a:pt x="110400" y="38275"/>
                  <a:pt x="110400" y="38275"/>
                </a:cubicBezTo>
                <a:cubicBezTo>
                  <a:pt x="110400" y="38275"/>
                  <a:pt x="110400" y="38275"/>
                  <a:pt x="110400" y="38275"/>
                </a:cubicBezTo>
                <a:moveTo>
                  <a:pt x="110400" y="38275"/>
                </a:moveTo>
                <a:cubicBezTo>
                  <a:pt x="110400" y="38275"/>
                  <a:pt x="110400" y="38275"/>
                  <a:pt x="110400" y="38275"/>
                </a:cubicBezTo>
                <a:cubicBezTo>
                  <a:pt x="110400" y="38275"/>
                  <a:pt x="110400" y="38275"/>
                  <a:pt x="110400" y="38275"/>
                </a:cubicBezTo>
                <a:moveTo>
                  <a:pt x="0" y="0"/>
                </a:moveTo>
                <a:cubicBezTo>
                  <a:pt x="0" y="0"/>
                  <a:pt x="0" y="0"/>
                  <a:pt x="0" y="0"/>
                </a:cubicBezTo>
                <a:cubicBezTo>
                  <a:pt x="4800" y="0"/>
                  <a:pt x="4800" y="0"/>
                  <a:pt x="4800" y="0"/>
                </a:cubicBezTo>
                <a:cubicBezTo>
                  <a:pt x="52800" y="10344"/>
                  <a:pt x="91200" y="23793"/>
                  <a:pt x="110400" y="38275"/>
                </a:cubicBezTo>
                <a:cubicBezTo>
                  <a:pt x="91200" y="23793"/>
                  <a:pt x="52800" y="10344"/>
                  <a:pt x="0" y="0"/>
                </a:cubicBezTo>
              </a:path>
            </a:pathLst>
          </a:custGeom>
          <a:solidFill>
            <a:srgbClr val="CFA4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Shape 469"/>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Shape 470"/>
          <p:cNvSpPr/>
          <p:nvPr/>
        </p:nvSpPr>
        <p:spPr>
          <a:xfrm>
            <a:off x="8370189" y="1123437"/>
            <a:ext cx="269875" cy="265113"/>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Shape 471"/>
          <p:cNvSpPr/>
          <p:nvPr/>
        </p:nvSpPr>
        <p:spPr>
          <a:xfrm>
            <a:off x="8640066" y="1177412"/>
            <a:ext cx="212724" cy="211137"/>
          </a:xfrm>
          <a:custGeom>
            <a:avLst/>
            <a:gdLst/>
            <a:ahLst/>
            <a:cxnLst/>
            <a:rect l="0" t="0" r="0" b="0"/>
            <a:pathLst>
              <a:path w="120000" h="120000" extrusionOk="0">
                <a:moveTo>
                  <a:pt x="120000" y="0"/>
                </a:moveTo>
                <a:cubicBezTo>
                  <a:pt x="120000" y="1904"/>
                  <a:pt x="118095" y="1904"/>
                  <a:pt x="118095" y="3809"/>
                </a:cubicBezTo>
                <a:cubicBezTo>
                  <a:pt x="95238" y="24761"/>
                  <a:pt x="95238" y="24761"/>
                  <a:pt x="95238" y="24761"/>
                </a:cubicBezTo>
                <a:cubicBezTo>
                  <a:pt x="0" y="120000"/>
                  <a:pt x="0" y="120000"/>
                  <a:pt x="0" y="120000"/>
                </a:cubicBezTo>
                <a:cubicBezTo>
                  <a:pt x="0" y="120000"/>
                  <a:pt x="0" y="120000"/>
                  <a:pt x="0" y="120000"/>
                </a:cubicBezTo>
                <a:cubicBezTo>
                  <a:pt x="95238" y="24761"/>
                  <a:pt x="95238" y="24761"/>
                  <a:pt x="95238" y="24761"/>
                </a:cubicBezTo>
                <a:cubicBezTo>
                  <a:pt x="118095" y="1904"/>
                  <a:pt x="118095" y="1904"/>
                  <a:pt x="118095" y="1904"/>
                </a:cubicBezTo>
                <a:cubicBezTo>
                  <a:pt x="118095" y="1904"/>
                  <a:pt x="120000" y="1904"/>
                  <a:pt x="12000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Shape 472"/>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E4B5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Shape 473"/>
          <p:cNvSpPr/>
          <p:nvPr/>
        </p:nvSpPr>
        <p:spPr>
          <a:xfrm>
            <a:off x="8370189" y="1388549"/>
            <a:ext cx="269875" cy="266699"/>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Shape 474"/>
          <p:cNvSpPr/>
          <p:nvPr/>
        </p:nvSpPr>
        <p:spPr>
          <a:xfrm>
            <a:off x="8736903" y="1483800"/>
            <a:ext cx="280987" cy="171449"/>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1764"/>
                  <a:pt x="30361" y="51764"/>
                  <a:pt x="30361" y="51764"/>
                </a:cubicBezTo>
                <a:cubicBezTo>
                  <a:pt x="47710" y="80000"/>
                  <a:pt x="47710" y="80000"/>
                  <a:pt x="47710" y="80000"/>
                </a:cubicBezTo>
                <a:cubicBezTo>
                  <a:pt x="52048" y="87058"/>
                  <a:pt x="57831" y="91764"/>
                  <a:pt x="63614" y="96470"/>
                </a:cubicBezTo>
                <a:cubicBezTo>
                  <a:pt x="57831" y="91764"/>
                  <a:pt x="52048" y="87058"/>
                  <a:pt x="47710" y="80000"/>
                </a:cubicBezTo>
                <a:cubicBezTo>
                  <a:pt x="30361" y="51764"/>
                  <a:pt x="30361" y="51764"/>
                  <a:pt x="30361" y="51764"/>
                </a:cubicBezTo>
                <a:cubicBezTo>
                  <a:pt x="0" y="0"/>
                  <a:pt x="0" y="0"/>
                  <a:pt x="0" y="0"/>
                </a:cubicBezTo>
              </a:path>
            </a:pathLst>
          </a:custGeom>
          <a:solidFill>
            <a:srgbClr val="BD96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Shape 475"/>
          <p:cNvSpPr/>
          <p:nvPr/>
        </p:nvSpPr>
        <p:spPr>
          <a:xfrm>
            <a:off x="9198866" y="3193537"/>
            <a:ext cx="85724" cy="393700"/>
          </a:xfrm>
          <a:custGeom>
            <a:avLst/>
            <a:gdLst/>
            <a:ahLst/>
            <a:cxnLst/>
            <a:rect l="0" t="0" r="0" b="0"/>
            <a:pathLst>
              <a:path w="120000" h="120000" extrusionOk="0">
                <a:moveTo>
                  <a:pt x="81600" y="97435"/>
                </a:moveTo>
                <a:cubicBezTo>
                  <a:pt x="57600" y="105641"/>
                  <a:pt x="33600" y="112820"/>
                  <a:pt x="0" y="118974"/>
                </a:cubicBezTo>
                <a:cubicBezTo>
                  <a:pt x="0" y="120000"/>
                  <a:pt x="0" y="120000"/>
                  <a:pt x="0" y="120000"/>
                </a:cubicBezTo>
                <a:cubicBezTo>
                  <a:pt x="33600" y="112820"/>
                  <a:pt x="57600" y="105641"/>
                  <a:pt x="81600" y="97435"/>
                </a:cubicBezTo>
                <a:moveTo>
                  <a:pt x="81600" y="97435"/>
                </a:moveTo>
                <a:cubicBezTo>
                  <a:pt x="81600" y="97435"/>
                  <a:pt x="81600" y="97435"/>
                  <a:pt x="81600" y="97435"/>
                </a:cubicBezTo>
                <a:cubicBezTo>
                  <a:pt x="81600" y="97435"/>
                  <a:pt x="81600" y="97435"/>
                  <a:pt x="81600" y="97435"/>
                </a:cubicBezTo>
                <a:moveTo>
                  <a:pt x="0" y="0"/>
                </a:moveTo>
                <a:cubicBezTo>
                  <a:pt x="0" y="0"/>
                  <a:pt x="0" y="0"/>
                  <a:pt x="0" y="0"/>
                </a:cubicBezTo>
                <a:cubicBezTo>
                  <a:pt x="52800" y="10256"/>
                  <a:pt x="91200" y="23589"/>
                  <a:pt x="110400" y="37948"/>
                </a:cubicBezTo>
                <a:cubicBezTo>
                  <a:pt x="110400" y="37948"/>
                  <a:pt x="110400" y="37948"/>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38974"/>
                </a:cubicBezTo>
                <a:cubicBezTo>
                  <a:pt x="110400" y="38974"/>
                  <a:pt x="110400" y="38974"/>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0400" y="40000"/>
                  <a:pt x="110400" y="40000"/>
                  <a:pt x="110400" y="40000"/>
                </a:cubicBezTo>
                <a:cubicBezTo>
                  <a:pt x="115200" y="45128"/>
                  <a:pt x="120000" y="49230"/>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4358"/>
                </a:cubicBezTo>
                <a:cubicBezTo>
                  <a:pt x="120000" y="54358"/>
                  <a:pt x="120000" y="54358"/>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5384"/>
                </a:cubicBezTo>
                <a:cubicBezTo>
                  <a:pt x="120000" y="55384"/>
                  <a:pt x="120000" y="55384"/>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6410"/>
                  <a:pt x="120000" y="56410"/>
                </a:cubicBezTo>
                <a:cubicBezTo>
                  <a:pt x="120000" y="56410"/>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7435"/>
                  <a:pt x="120000" y="57435"/>
                  <a:pt x="120000" y="57435"/>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8461"/>
                </a:cubicBezTo>
                <a:cubicBezTo>
                  <a:pt x="120000" y="58461"/>
                  <a:pt x="120000" y="58461"/>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59487"/>
                  <a:pt x="120000" y="59487"/>
                  <a:pt x="120000" y="59487"/>
                </a:cubicBezTo>
                <a:cubicBezTo>
                  <a:pt x="120000" y="35897"/>
                  <a:pt x="76800" y="15384"/>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Shape 476"/>
          <p:cNvSpPr/>
          <p:nvPr/>
        </p:nvSpPr>
        <p:spPr>
          <a:xfrm>
            <a:off x="9198866" y="3193537"/>
            <a:ext cx="85724" cy="390524"/>
          </a:xfrm>
          <a:custGeom>
            <a:avLst/>
            <a:gdLst/>
            <a:ahLst/>
            <a:cxnLst/>
            <a:rect l="0" t="0" r="0" b="0"/>
            <a:pathLst>
              <a:path w="120000" h="120000" extrusionOk="0">
                <a:moveTo>
                  <a:pt x="96000" y="88965"/>
                </a:moveTo>
                <a:cubicBezTo>
                  <a:pt x="76800" y="101379"/>
                  <a:pt x="43200" y="111724"/>
                  <a:pt x="4800" y="120000"/>
                </a:cubicBezTo>
                <a:cubicBezTo>
                  <a:pt x="0" y="120000"/>
                  <a:pt x="0" y="120000"/>
                  <a:pt x="0" y="120000"/>
                </a:cubicBezTo>
                <a:cubicBezTo>
                  <a:pt x="0" y="120000"/>
                  <a:pt x="0" y="120000"/>
                  <a:pt x="0" y="120000"/>
                </a:cubicBezTo>
                <a:cubicBezTo>
                  <a:pt x="33600" y="113793"/>
                  <a:pt x="57600" y="106551"/>
                  <a:pt x="81600" y="98275"/>
                </a:cubicBezTo>
                <a:cubicBezTo>
                  <a:pt x="81600" y="98275"/>
                  <a:pt x="81600" y="98275"/>
                  <a:pt x="81600" y="98275"/>
                </a:cubicBezTo>
                <a:cubicBezTo>
                  <a:pt x="81600" y="98275"/>
                  <a:pt x="81600" y="98275"/>
                  <a:pt x="81600" y="98275"/>
                </a:cubicBezTo>
                <a:cubicBezTo>
                  <a:pt x="86400" y="95172"/>
                  <a:pt x="91200" y="92068"/>
                  <a:pt x="96000" y="88965"/>
                </a:cubicBezTo>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60000"/>
                </a:moveTo>
                <a:cubicBezTo>
                  <a:pt x="120000" y="60000"/>
                  <a:pt x="120000" y="60000"/>
                  <a:pt x="120000" y="60000"/>
                </a:cubicBezTo>
                <a:cubicBezTo>
                  <a:pt x="120000" y="60000"/>
                  <a:pt x="120000" y="60000"/>
                  <a:pt x="120000" y="60000"/>
                </a:cubicBezTo>
                <a:moveTo>
                  <a:pt x="120000" y="58965"/>
                </a:moveTo>
                <a:cubicBezTo>
                  <a:pt x="120000" y="58965"/>
                  <a:pt x="120000" y="58965"/>
                  <a:pt x="120000" y="60000"/>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8965"/>
                </a:moveTo>
                <a:cubicBezTo>
                  <a:pt x="120000" y="58965"/>
                  <a:pt x="120000" y="58965"/>
                  <a:pt x="120000" y="58965"/>
                </a:cubicBezTo>
                <a:cubicBezTo>
                  <a:pt x="120000" y="58965"/>
                  <a:pt x="120000" y="58965"/>
                  <a:pt x="120000" y="58965"/>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7931"/>
                </a:moveTo>
                <a:cubicBezTo>
                  <a:pt x="120000" y="57931"/>
                  <a:pt x="120000" y="57931"/>
                  <a:pt x="120000" y="57931"/>
                </a:cubicBezTo>
                <a:cubicBezTo>
                  <a:pt x="120000" y="57931"/>
                  <a:pt x="120000" y="57931"/>
                  <a:pt x="120000" y="57931"/>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6896"/>
                </a:moveTo>
                <a:cubicBezTo>
                  <a:pt x="120000" y="56896"/>
                  <a:pt x="120000" y="56896"/>
                  <a:pt x="120000" y="56896"/>
                </a:cubicBezTo>
                <a:cubicBezTo>
                  <a:pt x="120000" y="56896"/>
                  <a:pt x="120000" y="56896"/>
                  <a:pt x="120000" y="56896"/>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5862"/>
                </a:moveTo>
                <a:cubicBezTo>
                  <a:pt x="120000" y="55862"/>
                  <a:pt x="120000" y="55862"/>
                  <a:pt x="120000" y="55862"/>
                </a:cubicBezTo>
                <a:cubicBezTo>
                  <a:pt x="120000" y="55862"/>
                  <a:pt x="120000" y="55862"/>
                  <a:pt x="120000" y="55862"/>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20000" y="54827"/>
                </a:moveTo>
                <a:cubicBezTo>
                  <a:pt x="120000" y="54827"/>
                  <a:pt x="120000" y="54827"/>
                  <a:pt x="120000" y="54827"/>
                </a:cubicBezTo>
                <a:cubicBezTo>
                  <a:pt x="120000" y="54827"/>
                  <a:pt x="120000" y="54827"/>
                  <a:pt x="120000" y="54827"/>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40344"/>
                </a:moveTo>
                <a:cubicBezTo>
                  <a:pt x="110400" y="40344"/>
                  <a:pt x="110400" y="40344"/>
                  <a:pt x="110400" y="40344"/>
                </a:cubicBezTo>
                <a:cubicBezTo>
                  <a:pt x="110400" y="40344"/>
                  <a:pt x="110400" y="40344"/>
                  <a:pt x="110400" y="40344"/>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110400" y="39310"/>
                </a:moveTo>
                <a:cubicBezTo>
                  <a:pt x="110400" y="39310"/>
                  <a:pt x="110400" y="39310"/>
                  <a:pt x="110400" y="39310"/>
                </a:cubicBezTo>
                <a:cubicBezTo>
                  <a:pt x="110400" y="39310"/>
                  <a:pt x="110400" y="39310"/>
                  <a:pt x="110400" y="39310"/>
                </a:cubicBezTo>
                <a:moveTo>
                  <a:pt x="0" y="0"/>
                </a:moveTo>
                <a:cubicBezTo>
                  <a:pt x="0" y="1034"/>
                  <a:pt x="0" y="1034"/>
                  <a:pt x="0" y="1034"/>
                </a:cubicBezTo>
                <a:cubicBezTo>
                  <a:pt x="4800" y="1034"/>
                  <a:pt x="4800" y="1034"/>
                  <a:pt x="4800" y="1034"/>
                </a:cubicBezTo>
                <a:cubicBezTo>
                  <a:pt x="52800" y="11379"/>
                  <a:pt x="91200" y="23793"/>
                  <a:pt x="110400" y="38275"/>
                </a:cubicBezTo>
                <a:cubicBezTo>
                  <a:pt x="91200" y="23793"/>
                  <a:pt x="52800" y="10344"/>
                  <a:pt x="0" y="0"/>
                </a:cubicBezTo>
              </a:path>
            </a:pathLst>
          </a:custGeom>
          <a:solidFill>
            <a:srgbClr val="4D96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Shape 477"/>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Shape 478"/>
          <p:cNvSpPr/>
          <p:nvPr/>
        </p:nvSpPr>
        <p:spPr>
          <a:xfrm>
            <a:off x="8370189" y="3122097"/>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Shape 479"/>
          <p:cNvSpPr/>
          <p:nvPr/>
        </p:nvSpPr>
        <p:spPr>
          <a:xfrm>
            <a:off x="8640066" y="3179248"/>
            <a:ext cx="212724" cy="209549"/>
          </a:xfrm>
          <a:custGeom>
            <a:avLst/>
            <a:gdLst/>
            <a:ahLst/>
            <a:cxnLst/>
            <a:rect l="0" t="0" r="0" b="0"/>
            <a:pathLst>
              <a:path w="120000" h="120000" extrusionOk="0">
                <a:moveTo>
                  <a:pt x="120000" y="0"/>
                </a:moveTo>
                <a:cubicBezTo>
                  <a:pt x="120000" y="0"/>
                  <a:pt x="118095" y="0"/>
                  <a:pt x="118095" y="1935"/>
                </a:cubicBezTo>
                <a:cubicBezTo>
                  <a:pt x="95238" y="23225"/>
                  <a:pt x="95238" y="23225"/>
                  <a:pt x="95238" y="23225"/>
                </a:cubicBezTo>
                <a:cubicBezTo>
                  <a:pt x="0" y="120000"/>
                  <a:pt x="0" y="120000"/>
                  <a:pt x="0" y="120000"/>
                </a:cubicBezTo>
                <a:cubicBezTo>
                  <a:pt x="0" y="120000"/>
                  <a:pt x="0" y="120000"/>
                  <a:pt x="0" y="120000"/>
                </a:cubicBezTo>
                <a:cubicBezTo>
                  <a:pt x="95238" y="23225"/>
                  <a:pt x="95238" y="23225"/>
                  <a:pt x="95238" y="23225"/>
                </a:cubicBezTo>
                <a:cubicBezTo>
                  <a:pt x="118095" y="1935"/>
                  <a:pt x="118095" y="1935"/>
                  <a:pt x="118095" y="1935"/>
                </a:cubicBezTo>
                <a:cubicBezTo>
                  <a:pt x="118095" y="0"/>
                  <a:pt x="120000" y="0"/>
                  <a:pt x="12000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Shape 480"/>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close/>
              </a:path>
            </a:pathLst>
          </a:custGeom>
          <a:solidFill>
            <a:srgbClr val="53A5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Shape 481"/>
          <p:cNvSpPr/>
          <p:nvPr/>
        </p:nvSpPr>
        <p:spPr>
          <a:xfrm>
            <a:off x="8370189" y="3388797"/>
            <a:ext cx="269875" cy="269875"/>
          </a:xfrm>
          <a:custGeom>
            <a:avLst/>
            <a:gdLst/>
            <a:ahLst/>
            <a:cxnLst/>
            <a:rect l="0" t="0" r="0" b="0"/>
            <a:pathLst>
              <a:path w="120000" h="120000" extrusionOk="0">
                <a:moveTo>
                  <a:pt x="120000" y="0"/>
                </a:moveTo>
                <a:lnTo>
                  <a:pt x="120000" y="0"/>
                </a:lnTo>
                <a:lnTo>
                  <a:pt x="0" y="120000"/>
                </a:lnTo>
                <a:lnTo>
                  <a:pt x="0" y="120000"/>
                </a:lnTo>
                <a:lnTo>
                  <a:pt x="120000" y="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Shape 482"/>
          <p:cNvSpPr/>
          <p:nvPr/>
        </p:nvSpPr>
        <p:spPr>
          <a:xfrm>
            <a:off x="8736903" y="3488813"/>
            <a:ext cx="280987" cy="169863"/>
          </a:xfrm>
          <a:custGeom>
            <a:avLst/>
            <a:gdLst/>
            <a:ahLst/>
            <a:cxnLst/>
            <a:rect l="0" t="0" r="0" b="0"/>
            <a:pathLst>
              <a:path w="120000" h="120000" extrusionOk="0">
                <a:moveTo>
                  <a:pt x="119999" y="120000"/>
                </a:moveTo>
                <a:cubicBezTo>
                  <a:pt x="119999" y="120000"/>
                  <a:pt x="119999" y="120000"/>
                  <a:pt x="119999" y="120000"/>
                </a:cubicBezTo>
                <a:cubicBezTo>
                  <a:pt x="119999" y="120000"/>
                  <a:pt x="119999" y="120000"/>
                  <a:pt x="119999" y="120000"/>
                </a:cubicBezTo>
                <a:moveTo>
                  <a:pt x="0" y="0"/>
                </a:moveTo>
                <a:cubicBezTo>
                  <a:pt x="30361" y="50400"/>
                  <a:pt x="30361" y="50400"/>
                  <a:pt x="30361" y="50400"/>
                </a:cubicBezTo>
                <a:cubicBezTo>
                  <a:pt x="47710" y="76800"/>
                  <a:pt x="47710" y="76800"/>
                  <a:pt x="47710" y="76800"/>
                </a:cubicBezTo>
                <a:cubicBezTo>
                  <a:pt x="52048" y="84000"/>
                  <a:pt x="57831" y="91200"/>
                  <a:pt x="63614" y="96000"/>
                </a:cubicBezTo>
                <a:cubicBezTo>
                  <a:pt x="57831" y="91200"/>
                  <a:pt x="52048" y="84000"/>
                  <a:pt x="47710" y="76800"/>
                </a:cubicBezTo>
                <a:cubicBezTo>
                  <a:pt x="30361" y="50400"/>
                  <a:pt x="30361" y="50400"/>
                  <a:pt x="30361" y="50400"/>
                </a:cubicBezTo>
                <a:cubicBezTo>
                  <a:pt x="0" y="0"/>
                  <a:pt x="0" y="0"/>
                  <a:pt x="0" y="0"/>
                </a:cubicBezTo>
              </a:path>
            </a:pathLst>
          </a:custGeom>
          <a:solidFill>
            <a:srgbClr val="4989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Shape 483"/>
          <p:cNvSpPr/>
          <p:nvPr/>
        </p:nvSpPr>
        <p:spPr>
          <a:xfrm>
            <a:off x="8979791" y="2194999"/>
            <a:ext cx="85724" cy="195263"/>
          </a:xfrm>
          <a:custGeom>
            <a:avLst/>
            <a:gdLst/>
            <a:ahLst/>
            <a:cxnLst/>
            <a:rect l="0" t="0" r="0" b="0"/>
            <a:pathLst>
              <a:path w="120000" h="120000" extrusionOk="0">
                <a:moveTo>
                  <a:pt x="120000" y="0"/>
                </a:moveTo>
                <a:cubicBezTo>
                  <a:pt x="43200" y="28965"/>
                  <a:pt x="0" y="72413"/>
                  <a:pt x="0" y="120000"/>
                </a:cubicBezTo>
                <a:cubicBezTo>
                  <a:pt x="0" y="120000"/>
                  <a:pt x="0" y="120000"/>
                  <a:pt x="0" y="120000"/>
                </a:cubicBezTo>
                <a:cubicBezTo>
                  <a:pt x="0" y="120000"/>
                  <a:pt x="0" y="120000"/>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7931"/>
                  <a:pt x="0" y="117931"/>
                </a:cubicBezTo>
                <a:cubicBezTo>
                  <a:pt x="0" y="117931"/>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5862"/>
                  <a:pt x="0" y="115862"/>
                  <a:pt x="0" y="115862"/>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3793"/>
                </a:cubicBezTo>
                <a:cubicBezTo>
                  <a:pt x="0" y="113793"/>
                  <a:pt x="0" y="113793"/>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11724"/>
                  <a:pt x="0" y="111724"/>
                </a:cubicBezTo>
                <a:cubicBezTo>
                  <a:pt x="0" y="111724"/>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9655"/>
                  <a:pt x="0" y="109655"/>
                </a:cubicBezTo>
                <a:cubicBezTo>
                  <a:pt x="0" y="109655"/>
                  <a:pt x="0" y="107586"/>
                  <a:pt x="0" y="107586"/>
                </a:cubicBezTo>
                <a:cubicBezTo>
                  <a:pt x="0" y="107586"/>
                  <a:pt x="0" y="107586"/>
                  <a:pt x="0" y="107586"/>
                </a:cubicBezTo>
                <a:cubicBezTo>
                  <a:pt x="0" y="97241"/>
                  <a:pt x="4800" y="84827"/>
                  <a:pt x="14400" y="74482"/>
                </a:cubicBezTo>
                <a:cubicBezTo>
                  <a:pt x="14400" y="74482"/>
                  <a:pt x="14400" y="74482"/>
                  <a:pt x="14400" y="74482"/>
                </a:cubicBezTo>
                <a:cubicBezTo>
                  <a:pt x="14400" y="74482"/>
                  <a:pt x="14400" y="74482"/>
                  <a:pt x="14400" y="74482"/>
                </a:cubicBezTo>
                <a:cubicBezTo>
                  <a:pt x="14400" y="74482"/>
                  <a:pt x="14400" y="74482"/>
                  <a:pt x="14400" y="74482"/>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14400" y="72413"/>
                  <a:pt x="14400" y="72413"/>
                  <a:pt x="14400" y="72413"/>
                </a:cubicBezTo>
                <a:cubicBezTo>
                  <a:pt x="33600" y="43448"/>
                  <a:pt x="72000" y="1862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Shape 484"/>
          <p:cNvSpPr/>
          <p:nvPr/>
        </p:nvSpPr>
        <p:spPr>
          <a:xfrm>
            <a:off x="8979791" y="2194999"/>
            <a:ext cx="85724" cy="195263"/>
          </a:xfrm>
          <a:custGeom>
            <a:avLst/>
            <a:gdLst/>
            <a:ahLst/>
            <a:cxnLst/>
            <a:rect l="0" t="0" r="0" b="0"/>
            <a:pathLst>
              <a:path w="120000" h="120000" extrusionOk="0">
                <a:moveTo>
                  <a:pt x="0" y="117931"/>
                </a:moveTo>
                <a:cubicBezTo>
                  <a:pt x="0" y="120000"/>
                  <a:pt x="0" y="120000"/>
                  <a:pt x="0" y="120000"/>
                </a:cubicBezTo>
                <a:cubicBezTo>
                  <a:pt x="0" y="120000"/>
                  <a:pt x="0" y="120000"/>
                  <a:pt x="0" y="120000"/>
                </a:cubicBezTo>
                <a:cubicBezTo>
                  <a:pt x="0" y="120000"/>
                  <a:pt x="0" y="120000"/>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7931"/>
                </a:moveTo>
                <a:cubicBezTo>
                  <a:pt x="0" y="117931"/>
                  <a:pt x="0" y="117931"/>
                  <a:pt x="0" y="117931"/>
                </a:cubicBezTo>
                <a:cubicBezTo>
                  <a:pt x="0" y="117931"/>
                  <a:pt x="0" y="117931"/>
                  <a:pt x="0" y="117931"/>
                </a:cubicBezTo>
                <a:moveTo>
                  <a:pt x="0" y="115862"/>
                </a:moveTo>
                <a:cubicBezTo>
                  <a:pt x="0" y="115862"/>
                  <a:pt x="0" y="117931"/>
                  <a:pt x="0" y="117931"/>
                </a:cubicBezTo>
                <a:cubicBezTo>
                  <a:pt x="0" y="117931"/>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5862"/>
                </a:moveTo>
                <a:cubicBezTo>
                  <a:pt x="0" y="115862"/>
                  <a:pt x="0" y="115862"/>
                  <a:pt x="0" y="115862"/>
                </a:cubicBezTo>
                <a:cubicBezTo>
                  <a:pt x="0" y="115862"/>
                  <a:pt x="0" y="115862"/>
                  <a:pt x="0" y="115862"/>
                </a:cubicBezTo>
                <a:moveTo>
                  <a:pt x="0" y="113793"/>
                </a:moveTo>
                <a:cubicBezTo>
                  <a:pt x="0" y="113793"/>
                  <a:pt x="0" y="113793"/>
                  <a:pt x="0" y="115862"/>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3793"/>
                </a:moveTo>
                <a:cubicBezTo>
                  <a:pt x="0" y="113793"/>
                  <a:pt x="0" y="113793"/>
                  <a:pt x="0" y="113793"/>
                </a:cubicBezTo>
                <a:cubicBezTo>
                  <a:pt x="0" y="113793"/>
                  <a:pt x="0" y="113793"/>
                  <a:pt x="0" y="113793"/>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11724"/>
                </a:moveTo>
                <a:cubicBezTo>
                  <a:pt x="0" y="111724"/>
                  <a:pt x="0" y="111724"/>
                  <a:pt x="0" y="111724"/>
                </a:cubicBezTo>
                <a:cubicBezTo>
                  <a:pt x="0" y="111724"/>
                  <a:pt x="0" y="111724"/>
                  <a:pt x="0" y="111724"/>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9655"/>
                </a:moveTo>
                <a:cubicBezTo>
                  <a:pt x="0" y="109655"/>
                  <a:pt x="0" y="109655"/>
                  <a:pt x="0" y="109655"/>
                </a:cubicBezTo>
                <a:cubicBezTo>
                  <a:pt x="0" y="109655"/>
                  <a:pt x="0" y="109655"/>
                  <a:pt x="0" y="109655"/>
                </a:cubicBezTo>
                <a:moveTo>
                  <a:pt x="0" y="107586"/>
                </a:moveTo>
                <a:cubicBezTo>
                  <a:pt x="0" y="107586"/>
                  <a:pt x="0" y="107586"/>
                  <a:pt x="0" y="107586"/>
                </a:cubicBezTo>
                <a:cubicBezTo>
                  <a:pt x="0" y="107586"/>
                  <a:pt x="0" y="107586"/>
                  <a:pt x="0" y="107586"/>
                </a:cubicBezTo>
                <a:moveTo>
                  <a:pt x="14400" y="74482"/>
                </a:moveTo>
                <a:cubicBezTo>
                  <a:pt x="14400" y="74482"/>
                  <a:pt x="14400" y="74482"/>
                  <a:pt x="14400" y="74482"/>
                </a:cubicBezTo>
                <a:cubicBezTo>
                  <a:pt x="14400" y="74482"/>
                  <a:pt x="14400" y="74482"/>
                  <a:pt x="14400" y="74482"/>
                </a:cubicBezTo>
                <a:moveTo>
                  <a:pt x="14400" y="74482"/>
                </a:moveTo>
                <a:cubicBezTo>
                  <a:pt x="14400" y="74482"/>
                  <a:pt x="14400" y="74482"/>
                  <a:pt x="14400" y="74482"/>
                </a:cubicBezTo>
                <a:cubicBezTo>
                  <a:pt x="14400" y="74482"/>
                  <a:pt x="14400" y="74482"/>
                  <a:pt x="14400" y="74482"/>
                </a:cubicBezTo>
                <a:moveTo>
                  <a:pt x="14400" y="72413"/>
                </a:moveTo>
                <a:cubicBezTo>
                  <a:pt x="14400" y="72413"/>
                  <a:pt x="14400" y="72413"/>
                  <a:pt x="14400" y="72413"/>
                </a:cubicBezTo>
                <a:cubicBezTo>
                  <a:pt x="14400" y="72413"/>
                  <a:pt x="14400" y="72413"/>
                  <a:pt x="14400" y="72413"/>
                </a:cubicBezTo>
                <a:moveTo>
                  <a:pt x="14400" y="72413"/>
                </a:moveTo>
                <a:cubicBezTo>
                  <a:pt x="14400" y="72413"/>
                  <a:pt x="14400" y="72413"/>
                  <a:pt x="14400" y="72413"/>
                </a:cubicBezTo>
                <a:cubicBezTo>
                  <a:pt x="14400" y="72413"/>
                  <a:pt x="14400" y="72413"/>
                  <a:pt x="14400" y="72413"/>
                </a:cubicBezTo>
                <a:moveTo>
                  <a:pt x="120000" y="0"/>
                </a:moveTo>
                <a:cubicBezTo>
                  <a:pt x="72000" y="18620"/>
                  <a:pt x="33600" y="43448"/>
                  <a:pt x="14400" y="72413"/>
                </a:cubicBezTo>
                <a:cubicBezTo>
                  <a:pt x="33600" y="45517"/>
                  <a:pt x="67200" y="20689"/>
                  <a:pt x="115200" y="0"/>
                </a:cubicBezTo>
                <a:cubicBezTo>
                  <a:pt x="120000" y="0"/>
                  <a:pt x="120000" y="0"/>
                  <a:pt x="120000" y="0"/>
                </a:cubicBezTo>
                <a:cubicBezTo>
                  <a:pt x="120000" y="0"/>
                  <a:pt x="120000" y="0"/>
                  <a:pt x="12000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Shape 485"/>
          <p:cNvSpPr/>
          <p:nvPr/>
        </p:nvSpPr>
        <p:spPr>
          <a:xfrm>
            <a:off x="9006777" y="2507737"/>
            <a:ext cx="58739" cy="77788"/>
          </a:xfrm>
          <a:custGeom>
            <a:avLst/>
            <a:gdLst/>
            <a:ahLst/>
            <a:cxnLst/>
            <a:rect l="0" t="0" r="0" b="0"/>
            <a:pathLst>
              <a:path w="120000" h="120000" extrusionOk="0">
                <a:moveTo>
                  <a:pt x="0" y="0"/>
                </a:moveTo>
                <a:cubicBezTo>
                  <a:pt x="28235" y="46956"/>
                  <a:pt x="70588" y="83478"/>
                  <a:pt x="120000" y="120000"/>
                </a:cubicBezTo>
                <a:cubicBezTo>
                  <a:pt x="120000" y="120000"/>
                  <a:pt x="120000" y="120000"/>
                  <a:pt x="120000" y="120000"/>
                </a:cubicBezTo>
                <a:cubicBezTo>
                  <a:pt x="70588" y="83478"/>
                  <a:pt x="28235" y="46956"/>
                  <a:pt x="0" y="0"/>
                </a:cubicBezTo>
                <a:moveTo>
                  <a:pt x="0" y="0"/>
                </a:moveTo>
                <a:cubicBezTo>
                  <a:pt x="0" y="0"/>
                  <a:pt x="0" y="0"/>
                  <a:pt x="0" y="0"/>
                </a:cubicBezTo>
                <a:cubicBezTo>
                  <a:pt x="0" y="0"/>
                  <a:pt x="0" y="0"/>
                  <a:pt x="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Shape 486"/>
          <p:cNvSpPr/>
          <p:nvPr/>
        </p:nvSpPr>
        <p:spPr>
          <a:xfrm>
            <a:off x="8997254" y="2485512"/>
            <a:ext cx="68263" cy="100013"/>
          </a:xfrm>
          <a:custGeom>
            <a:avLst/>
            <a:gdLst/>
            <a:ahLst/>
            <a:cxnLst/>
            <a:rect l="0" t="0" r="0" b="0"/>
            <a:pathLst>
              <a:path w="120000" h="120000" extrusionOk="0">
                <a:moveTo>
                  <a:pt x="0" y="0"/>
                </a:moveTo>
                <a:cubicBezTo>
                  <a:pt x="6000" y="12000"/>
                  <a:pt x="12000" y="20000"/>
                  <a:pt x="18000" y="28000"/>
                </a:cubicBezTo>
                <a:cubicBezTo>
                  <a:pt x="18000" y="28000"/>
                  <a:pt x="18000" y="28000"/>
                  <a:pt x="18000" y="28000"/>
                </a:cubicBezTo>
                <a:cubicBezTo>
                  <a:pt x="18000" y="28000"/>
                  <a:pt x="18000" y="28000"/>
                  <a:pt x="18000" y="28000"/>
                </a:cubicBezTo>
                <a:cubicBezTo>
                  <a:pt x="42000" y="64000"/>
                  <a:pt x="78000" y="92000"/>
                  <a:pt x="120000" y="120000"/>
                </a:cubicBezTo>
                <a:cubicBezTo>
                  <a:pt x="120000" y="120000"/>
                  <a:pt x="120000" y="120000"/>
                  <a:pt x="120000" y="120000"/>
                </a:cubicBezTo>
                <a:cubicBezTo>
                  <a:pt x="114000" y="116000"/>
                  <a:pt x="114000" y="116000"/>
                  <a:pt x="114000" y="116000"/>
                </a:cubicBezTo>
                <a:cubicBezTo>
                  <a:pt x="66000" y="84000"/>
                  <a:pt x="24000" y="44000"/>
                  <a:pt x="0" y="0"/>
                </a:cubicBezTo>
              </a:path>
            </a:pathLst>
          </a:custGeom>
          <a:solidFill>
            <a:srgbClr val="C149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Shape 487"/>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Shape 488"/>
          <p:cNvSpPr/>
          <p:nvPr/>
        </p:nvSpPr>
        <p:spPr>
          <a:xfrm>
            <a:off x="9624315" y="2120385"/>
            <a:ext cx="269875" cy="269875"/>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Shape 489"/>
          <p:cNvSpPr/>
          <p:nvPr/>
        </p:nvSpPr>
        <p:spPr>
          <a:xfrm>
            <a:off x="9411591" y="2177535"/>
            <a:ext cx="212724" cy="212724"/>
          </a:xfrm>
          <a:custGeom>
            <a:avLst/>
            <a:gdLst/>
            <a:ahLst/>
            <a:cxnLst/>
            <a:rect l="0" t="0" r="0" b="0"/>
            <a:pathLst>
              <a:path w="120000" h="120000" extrusionOk="0">
                <a:moveTo>
                  <a:pt x="0" y="0"/>
                </a:moveTo>
                <a:cubicBezTo>
                  <a:pt x="0" y="0"/>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2857"/>
                  <a:pt x="24761" y="22857"/>
                  <a:pt x="24761" y="22857"/>
                </a:cubicBezTo>
                <a:cubicBezTo>
                  <a:pt x="1904" y="1904"/>
                  <a:pt x="1904" y="1904"/>
                  <a:pt x="1904" y="1904"/>
                </a:cubicBezTo>
                <a:cubicBezTo>
                  <a:pt x="1904" y="1904"/>
                  <a:pt x="0" y="0"/>
                  <a:pt x="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Shape 490"/>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D54F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Shape 491"/>
          <p:cNvSpPr/>
          <p:nvPr/>
        </p:nvSpPr>
        <p:spPr>
          <a:xfrm>
            <a:off x="9624315" y="2390261"/>
            <a:ext cx="269875" cy="266699"/>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Shape 492"/>
          <p:cNvSpPr/>
          <p:nvPr/>
        </p:nvSpPr>
        <p:spPr>
          <a:xfrm>
            <a:off x="9246489" y="2485513"/>
            <a:ext cx="284163" cy="171449"/>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1764"/>
                  <a:pt x="88571" y="51764"/>
                  <a:pt x="88571" y="51764"/>
                </a:cubicBezTo>
                <a:cubicBezTo>
                  <a:pt x="71428" y="77647"/>
                  <a:pt x="71428" y="77647"/>
                  <a:pt x="71428" y="77647"/>
                </a:cubicBezTo>
                <a:cubicBezTo>
                  <a:pt x="67142" y="84705"/>
                  <a:pt x="62857" y="89411"/>
                  <a:pt x="57142" y="94117"/>
                </a:cubicBezTo>
                <a:cubicBezTo>
                  <a:pt x="62857" y="89411"/>
                  <a:pt x="67142" y="84705"/>
                  <a:pt x="71428" y="77647"/>
                </a:cubicBezTo>
                <a:cubicBezTo>
                  <a:pt x="88571" y="51764"/>
                  <a:pt x="88571" y="51764"/>
                  <a:pt x="88571" y="51764"/>
                </a:cubicBezTo>
                <a:cubicBezTo>
                  <a:pt x="120000" y="0"/>
                  <a:pt x="120000" y="0"/>
                  <a:pt x="120000" y="0"/>
                </a:cubicBezTo>
              </a:path>
            </a:pathLst>
          </a:custGeom>
          <a:solidFill>
            <a:srgbClr val="B144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Shape 493"/>
          <p:cNvSpPr/>
          <p:nvPr/>
        </p:nvSpPr>
        <p:spPr>
          <a:xfrm>
            <a:off x="8979791" y="4193661"/>
            <a:ext cx="85724" cy="392112"/>
          </a:xfrm>
          <a:custGeom>
            <a:avLst/>
            <a:gdLst/>
            <a:ahLst/>
            <a:cxnLst/>
            <a:rect l="0" t="0" r="0" b="0"/>
            <a:pathLst>
              <a:path w="120000" h="120000" extrusionOk="0">
                <a:moveTo>
                  <a:pt x="38400" y="96206"/>
                </a:moveTo>
                <a:cubicBezTo>
                  <a:pt x="57600" y="105517"/>
                  <a:pt x="86400" y="113793"/>
                  <a:pt x="120000" y="120000"/>
                </a:cubicBezTo>
                <a:cubicBezTo>
                  <a:pt x="120000" y="120000"/>
                  <a:pt x="120000" y="120000"/>
                  <a:pt x="120000" y="120000"/>
                </a:cubicBezTo>
                <a:cubicBezTo>
                  <a:pt x="86400" y="112758"/>
                  <a:pt x="57600" y="105517"/>
                  <a:pt x="38400" y="96206"/>
                </a:cubicBezTo>
                <a:moveTo>
                  <a:pt x="38400" y="96206"/>
                </a:moveTo>
                <a:cubicBezTo>
                  <a:pt x="38400" y="96206"/>
                  <a:pt x="38400" y="96206"/>
                  <a:pt x="38400" y="96206"/>
                </a:cubicBezTo>
                <a:cubicBezTo>
                  <a:pt x="38400" y="96206"/>
                  <a:pt x="38400" y="96206"/>
                  <a:pt x="38400" y="96206"/>
                </a:cubicBezTo>
                <a:moveTo>
                  <a:pt x="120000" y="0"/>
                </a:moveTo>
                <a:cubicBezTo>
                  <a:pt x="43200" y="14482"/>
                  <a:pt x="0" y="36206"/>
                  <a:pt x="0" y="60000"/>
                </a:cubicBezTo>
                <a:cubicBezTo>
                  <a:pt x="0" y="60000"/>
                  <a:pt x="0" y="60000"/>
                  <a:pt x="0" y="60000"/>
                </a:cubicBezTo>
                <a:cubicBezTo>
                  <a:pt x="0" y="60000"/>
                  <a:pt x="0" y="60000"/>
                  <a:pt x="0" y="60000"/>
                </a:cubicBezTo>
                <a:cubicBezTo>
                  <a:pt x="0" y="60000"/>
                  <a:pt x="0" y="60000"/>
                  <a:pt x="0" y="60000"/>
                </a:cubicBezTo>
                <a:cubicBezTo>
                  <a:pt x="0" y="60000"/>
                  <a:pt x="0" y="60000"/>
                  <a:pt x="0" y="60000"/>
                </a:cubicBezTo>
                <a:cubicBezTo>
                  <a:pt x="0" y="60000"/>
                  <a:pt x="0" y="60000"/>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8965"/>
                  <a:pt x="0" y="58965"/>
                </a:cubicBezTo>
                <a:cubicBezTo>
                  <a:pt x="0" y="58965"/>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7931"/>
                  <a:pt x="0" y="57931"/>
                  <a:pt x="0" y="57931"/>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6896"/>
                  <a:pt x="0" y="56896"/>
                  <a:pt x="0" y="56896"/>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5862"/>
                  <a:pt x="0" y="55862"/>
                  <a:pt x="0" y="55862"/>
                </a:cubicBezTo>
                <a:cubicBezTo>
                  <a:pt x="0" y="54827"/>
                  <a:pt x="0" y="54827"/>
                  <a:pt x="0" y="54827"/>
                </a:cubicBezTo>
                <a:cubicBezTo>
                  <a:pt x="0" y="54827"/>
                  <a:pt x="0" y="54827"/>
                  <a:pt x="0" y="54827"/>
                </a:cubicBezTo>
                <a:cubicBezTo>
                  <a:pt x="0" y="54827"/>
                  <a:pt x="0" y="54827"/>
                  <a:pt x="0" y="54827"/>
                </a:cubicBezTo>
                <a:cubicBezTo>
                  <a:pt x="0" y="54827"/>
                  <a:pt x="0" y="54827"/>
                  <a:pt x="0" y="54827"/>
                </a:cubicBezTo>
                <a:cubicBezTo>
                  <a:pt x="0" y="48620"/>
                  <a:pt x="4800" y="41379"/>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4400" y="35172"/>
                  <a:pt x="14400" y="35172"/>
                  <a:pt x="14400" y="35172"/>
                </a:cubicBezTo>
                <a:cubicBezTo>
                  <a:pt x="19200" y="35172"/>
                  <a:pt x="19200" y="35172"/>
                  <a:pt x="19200" y="35172"/>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19200" y="34137"/>
                  <a:pt x="19200" y="34137"/>
                  <a:pt x="19200" y="34137"/>
                </a:cubicBezTo>
                <a:cubicBezTo>
                  <a:pt x="38400" y="20689"/>
                  <a:pt x="72000" y="9310"/>
                  <a:pt x="120000" y="0"/>
                </a:cubicBezTo>
                <a:cubicBezTo>
                  <a:pt x="120000" y="0"/>
                  <a:pt x="120000" y="0"/>
                  <a:pt x="120000" y="0"/>
                </a:cubicBezTo>
              </a:path>
            </a:pathLst>
          </a:custGeom>
          <a:solidFill>
            <a:srgbClr val="D3D1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Shape 494"/>
          <p:cNvSpPr/>
          <p:nvPr/>
        </p:nvSpPr>
        <p:spPr>
          <a:xfrm>
            <a:off x="8979791" y="4193661"/>
            <a:ext cx="85724" cy="392112"/>
          </a:xfrm>
          <a:custGeom>
            <a:avLst/>
            <a:gdLst/>
            <a:ahLst/>
            <a:cxnLst/>
            <a:rect l="0" t="0" r="0" b="0"/>
            <a:pathLst>
              <a:path w="120000" h="120000" extrusionOk="0">
                <a:moveTo>
                  <a:pt x="24000" y="88965"/>
                </a:moveTo>
                <a:cubicBezTo>
                  <a:pt x="28800" y="92068"/>
                  <a:pt x="33600" y="94137"/>
                  <a:pt x="38400" y="96206"/>
                </a:cubicBezTo>
                <a:cubicBezTo>
                  <a:pt x="38400" y="96206"/>
                  <a:pt x="38400" y="96206"/>
                  <a:pt x="38400" y="96206"/>
                </a:cubicBezTo>
                <a:cubicBezTo>
                  <a:pt x="38400" y="96206"/>
                  <a:pt x="38400" y="96206"/>
                  <a:pt x="38400" y="96206"/>
                </a:cubicBezTo>
                <a:cubicBezTo>
                  <a:pt x="57600" y="105517"/>
                  <a:pt x="86400" y="112758"/>
                  <a:pt x="120000" y="120000"/>
                </a:cubicBezTo>
                <a:cubicBezTo>
                  <a:pt x="120000" y="120000"/>
                  <a:pt x="120000" y="120000"/>
                  <a:pt x="120000" y="120000"/>
                </a:cubicBezTo>
                <a:cubicBezTo>
                  <a:pt x="115200" y="120000"/>
                  <a:pt x="115200" y="120000"/>
                  <a:pt x="115200" y="120000"/>
                </a:cubicBezTo>
                <a:cubicBezTo>
                  <a:pt x="76800" y="111724"/>
                  <a:pt x="43200" y="101379"/>
                  <a:pt x="24000" y="88965"/>
                </a:cubicBezTo>
                <a:moveTo>
                  <a:pt x="0" y="60000"/>
                </a:moveTo>
                <a:cubicBezTo>
                  <a:pt x="0" y="60000"/>
                  <a:pt x="0" y="60000"/>
                  <a:pt x="0" y="60000"/>
                </a:cubicBezTo>
                <a:cubicBezTo>
                  <a:pt x="0" y="60000"/>
                  <a:pt x="0" y="60000"/>
                  <a:pt x="0" y="60000"/>
                </a:cubicBezTo>
                <a:cubicBezTo>
                  <a:pt x="0" y="60000"/>
                  <a:pt x="0" y="60000"/>
                  <a:pt x="0" y="60000"/>
                </a:cubicBezTo>
                <a:moveTo>
                  <a:pt x="0" y="60000"/>
                </a:moveTo>
                <a:cubicBezTo>
                  <a:pt x="0" y="60000"/>
                  <a:pt x="0" y="60000"/>
                  <a:pt x="0" y="60000"/>
                </a:cubicBezTo>
                <a:cubicBezTo>
                  <a:pt x="0" y="60000"/>
                  <a:pt x="0" y="60000"/>
                  <a:pt x="0" y="60000"/>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8965"/>
                </a:moveTo>
                <a:cubicBezTo>
                  <a:pt x="0" y="58965"/>
                  <a:pt x="0" y="58965"/>
                  <a:pt x="0" y="58965"/>
                </a:cubicBezTo>
                <a:cubicBezTo>
                  <a:pt x="0" y="58965"/>
                  <a:pt x="0" y="58965"/>
                  <a:pt x="0" y="58965"/>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7931"/>
                </a:moveTo>
                <a:cubicBezTo>
                  <a:pt x="0" y="57931"/>
                  <a:pt x="0" y="57931"/>
                  <a:pt x="0" y="57931"/>
                </a:cubicBezTo>
                <a:cubicBezTo>
                  <a:pt x="0" y="57931"/>
                  <a:pt x="0" y="57931"/>
                  <a:pt x="0" y="57931"/>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6896"/>
                </a:moveTo>
                <a:cubicBezTo>
                  <a:pt x="0" y="56896"/>
                  <a:pt x="0" y="56896"/>
                  <a:pt x="0" y="56896"/>
                </a:cubicBezTo>
                <a:cubicBezTo>
                  <a:pt x="0" y="56896"/>
                  <a:pt x="0" y="56896"/>
                  <a:pt x="0" y="56896"/>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5862"/>
                </a:moveTo>
                <a:cubicBezTo>
                  <a:pt x="0" y="55862"/>
                  <a:pt x="0" y="55862"/>
                  <a:pt x="0" y="55862"/>
                </a:cubicBezTo>
                <a:cubicBezTo>
                  <a:pt x="0" y="55862"/>
                  <a:pt x="0" y="55862"/>
                  <a:pt x="0" y="55862"/>
                </a:cubicBezTo>
                <a:moveTo>
                  <a:pt x="0" y="54827"/>
                </a:moveTo>
                <a:cubicBezTo>
                  <a:pt x="0" y="54827"/>
                  <a:pt x="0" y="54827"/>
                  <a:pt x="0" y="54827"/>
                </a:cubicBezTo>
                <a:cubicBezTo>
                  <a:pt x="0" y="54827"/>
                  <a:pt x="0" y="54827"/>
                  <a:pt x="0" y="54827"/>
                </a:cubicBezTo>
                <a:moveTo>
                  <a:pt x="0" y="54827"/>
                </a:moveTo>
                <a:cubicBezTo>
                  <a:pt x="0" y="54827"/>
                  <a:pt x="0" y="54827"/>
                  <a:pt x="0" y="54827"/>
                </a:cubicBezTo>
                <a:cubicBezTo>
                  <a:pt x="0" y="54827"/>
                  <a:pt x="0" y="54827"/>
                  <a:pt x="0" y="54827"/>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4400" y="35172"/>
                </a:moveTo>
                <a:cubicBezTo>
                  <a:pt x="14400" y="35172"/>
                  <a:pt x="14400" y="35172"/>
                  <a:pt x="14400" y="35172"/>
                </a:cubicBezTo>
                <a:cubicBezTo>
                  <a:pt x="14400" y="35172"/>
                  <a:pt x="14400" y="35172"/>
                  <a:pt x="14400" y="35172"/>
                </a:cubicBezTo>
                <a:moveTo>
                  <a:pt x="19200" y="35172"/>
                </a:moveTo>
                <a:cubicBezTo>
                  <a:pt x="19200" y="35172"/>
                  <a:pt x="19200" y="35172"/>
                  <a:pt x="14400" y="35172"/>
                </a:cubicBezTo>
                <a:cubicBezTo>
                  <a:pt x="19200" y="35172"/>
                  <a:pt x="19200" y="35172"/>
                  <a:pt x="19200" y="35172"/>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9200" y="34137"/>
                </a:moveTo>
                <a:cubicBezTo>
                  <a:pt x="19200" y="34137"/>
                  <a:pt x="19200" y="34137"/>
                  <a:pt x="19200" y="34137"/>
                </a:cubicBezTo>
                <a:cubicBezTo>
                  <a:pt x="19200" y="34137"/>
                  <a:pt x="19200" y="34137"/>
                  <a:pt x="19200" y="34137"/>
                </a:cubicBezTo>
                <a:moveTo>
                  <a:pt x="120000" y="0"/>
                </a:moveTo>
                <a:cubicBezTo>
                  <a:pt x="72000" y="9310"/>
                  <a:pt x="38400" y="20689"/>
                  <a:pt x="19200" y="34137"/>
                </a:cubicBezTo>
                <a:cubicBezTo>
                  <a:pt x="38400" y="20689"/>
                  <a:pt x="72000" y="9310"/>
                  <a:pt x="115200" y="0"/>
                </a:cubicBezTo>
                <a:cubicBezTo>
                  <a:pt x="120000" y="0"/>
                  <a:pt x="120000" y="0"/>
                  <a:pt x="120000" y="0"/>
                </a:cubicBezTo>
                <a:cubicBezTo>
                  <a:pt x="120000" y="0"/>
                  <a:pt x="120000" y="0"/>
                  <a:pt x="120000" y="0"/>
                </a:cubicBezTo>
              </a:path>
            </a:pathLst>
          </a:custGeom>
          <a:solidFill>
            <a:srgbClr val="8EAA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Shape 495"/>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Shape 496"/>
          <p:cNvSpPr/>
          <p:nvPr/>
        </p:nvSpPr>
        <p:spPr>
          <a:xfrm>
            <a:off x="9624315" y="4123812"/>
            <a:ext cx="269875" cy="266699"/>
          </a:xfrm>
          <a:custGeom>
            <a:avLst/>
            <a:gdLst/>
            <a:ahLst/>
            <a:cxnLst/>
            <a:rect l="0" t="0" r="0" b="0"/>
            <a:pathLst>
              <a:path w="120000" h="120000" extrusionOk="0">
                <a:moveTo>
                  <a:pt x="120000" y="0"/>
                </a:moveTo>
                <a:lnTo>
                  <a:pt x="120000" y="0"/>
                </a:lnTo>
                <a:lnTo>
                  <a:pt x="0" y="120000"/>
                </a:lnTo>
                <a:lnTo>
                  <a:pt x="0" y="120000"/>
                </a:lnTo>
                <a:lnTo>
                  <a:pt x="1200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Shape 497"/>
          <p:cNvSpPr/>
          <p:nvPr/>
        </p:nvSpPr>
        <p:spPr>
          <a:xfrm>
            <a:off x="9411591" y="4177787"/>
            <a:ext cx="212724" cy="212724"/>
          </a:xfrm>
          <a:custGeom>
            <a:avLst/>
            <a:gdLst/>
            <a:ahLst/>
            <a:cxnLst/>
            <a:rect l="0" t="0" r="0" b="0"/>
            <a:pathLst>
              <a:path w="120000" h="120000" extrusionOk="0">
                <a:moveTo>
                  <a:pt x="0" y="0"/>
                </a:moveTo>
                <a:cubicBezTo>
                  <a:pt x="0" y="1904"/>
                  <a:pt x="1904" y="1904"/>
                  <a:pt x="1904" y="1904"/>
                </a:cubicBezTo>
                <a:cubicBezTo>
                  <a:pt x="24761" y="24761"/>
                  <a:pt x="24761" y="24761"/>
                  <a:pt x="24761" y="24761"/>
                </a:cubicBezTo>
                <a:cubicBezTo>
                  <a:pt x="120000" y="120000"/>
                  <a:pt x="120000" y="120000"/>
                  <a:pt x="120000" y="120000"/>
                </a:cubicBezTo>
                <a:cubicBezTo>
                  <a:pt x="120000" y="120000"/>
                  <a:pt x="120000" y="120000"/>
                  <a:pt x="120000" y="120000"/>
                </a:cubicBezTo>
                <a:cubicBezTo>
                  <a:pt x="24761" y="24761"/>
                  <a:pt x="24761" y="24761"/>
                  <a:pt x="24761" y="24761"/>
                </a:cubicBezTo>
                <a:cubicBezTo>
                  <a:pt x="1904" y="3809"/>
                  <a:pt x="1904" y="3809"/>
                  <a:pt x="1904" y="3809"/>
                </a:cubicBezTo>
                <a:cubicBezTo>
                  <a:pt x="1904" y="1904"/>
                  <a:pt x="0" y="1904"/>
                  <a:pt x="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Shape 498"/>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close/>
              </a:path>
            </a:pathLst>
          </a:custGeom>
          <a:solidFill>
            <a:srgbClr val="9BBB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Shape 499"/>
          <p:cNvSpPr/>
          <p:nvPr/>
        </p:nvSpPr>
        <p:spPr>
          <a:xfrm>
            <a:off x="9624315" y="4390511"/>
            <a:ext cx="269875" cy="268288"/>
          </a:xfrm>
          <a:custGeom>
            <a:avLst/>
            <a:gdLst/>
            <a:ahLst/>
            <a:cxnLst/>
            <a:rect l="0" t="0" r="0" b="0"/>
            <a:pathLst>
              <a:path w="120000" h="120000" extrusionOk="0">
                <a:moveTo>
                  <a:pt x="0" y="0"/>
                </a:moveTo>
                <a:lnTo>
                  <a:pt x="0" y="0"/>
                </a:lnTo>
                <a:lnTo>
                  <a:pt x="120000" y="120000"/>
                </a:lnTo>
                <a:lnTo>
                  <a:pt x="120000" y="12000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Shape 500"/>
          <p:cNvSpPr/>
          <p:nvPr/>
        </p:nvSpPr>
        <p:spPr>
          <a:xfrm>
            <a:off x="9246489" y="4484173"/>
            <a:ext cx="284163" cy="174625"/>
          </a:xfrm>
          <a:custGeom>
            <a:avLst/>
            <a:gdLst/>
            <a:ahLst/>
            <a:cxnLst/>
            <a:rect l="0" t="0" r="0" b="0"/>
            <a:pathLst>
              <a:path w="120000" h="120000" extrusionOk="0">
                <a:moveTo>
                  <a:pt x="0" y="120000"/>
                </a:moveTo>
                <a:cubicBezTo>
                  <a:pt x="0" y="120000"/>
                  <a:pt x="0" y="120000"/>
                  <a:pt x="0" y="120000"/>
                </a:cubicBezTo>
                <a:cubicBezTo>
                  <a:pt x="0" y="120000"/>
                  <a:pt x="0" y="120000"/>
                  <a:pt x="0" y="120000"/>
                </a:cubicBezTo>
                <a:moveTo>
                  <a:pt x="120000" y="0"/>
                </a:moveTo>
                <a:cubicBezTo>
                  <a:pt x="88571" y="50769"/>
                  <a:pt x="88571" y="50769"/>
                  <a:pt x="88571" y="50769"/>
                </a:cubicBezTo>
                <a:cubicBezTo>
                  <a:pt x="71428" y="78461"/>
                  <a:pt x="71428" y="78461"/>
                  <a:pt x="71428" y="78461"/>
                </a:cubicBezTo>
                <a:cubicBezTo>
                  <a:pt x="67142" y="83076"/>
                  <a:pt x="62857" y="90000"/>
                  <a:pt x="57142" y="94615"/>
                </a:cubicBezTo>
                <a:cubicBezTo>
                  <a:pt x="62857" y="90000"/>
                  <a:pt x="67142" y="83076"/>
                  <a:pt x="71428" y="78461"/>
                </a:cubicBezTo>
                <a:cubicBezTo>
                  <a:pt x="88571" y="50769"/>
                  <a:pt x="88571" y="50769"/>
                  <a:pt x="88571" y="50769"/>
                </a:cubicBezTo>
                <a:cubicBezTo>
                  <a:pt x="120000" y="0"/>
                  <a:pt x="120000" y="0"/>
                  <a:pt x="120000" y="0"/>
                </a:cubicBezTo>
              </a:path>
            </a:pathLst>
          </a:custGeom>
          <a:solidFill>
            <a:srgbClr val="839B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Shape 501"/>
          <p:cNvSpPr/>
          <p:nvPr/>
        </p:nvSpPr>
        <p:spPr>
          <a:xfrm>
            <a:off x="507147" y="1306071"/>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2" name="Shape 502"/>
          <p:cNvSpPr/>
          <p:nvPr/>
        </p:nvSpPr>
        <p:spPr>
          <a:xfrm>
            <a:off x="507147" y="253426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3" name="Shape 503"/>
          <p:cNvSpPr/>
          <p:nvPr/>
        </p:nvSpPr>
        <p:spPr>
          <a:xfrm>
            <a:off x="506450" y="5115597"/>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04" name="Shape 504"/>
          <p:cNvSpPr/>
          <p:nvPr/>
        </p:nvSpPr>
        <p:spPr>
          <a:xfrm>
            <a:off x="506450" y="3848180"/>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505" name="Shape 505"/>
          <p:cNvGrpSpPr/>
          <p:nvPr/>
        </p:nvGrpSpPr>
        <p:grpSpPr>
          <a:xfrm>
            <a:off x="8852789" y="1619529"/>
            <a:ext cx="2105024" cy="1658939"/>
            <a:chOff x="5946775" y="4468571"/>
            <a:chExt cx="2105024" cy="1658938"/>
          </a:xfrm>
        </p:grpSpPr>
        <p:sp>
          <p:nvSpPr>
            <p:cNvPr id="506" name="Shape 506"/>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Shape 507"/>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Shape 508"/>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Shape 509"/>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Shape 510"/>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11" name="Shape 511"/>
          <p:cNvGrpSpPr/>
          <p:nvPr/>
        </p:nvGrpSpPr>
        <p:grpSpPr>
          <a:xfrm>
            <a:off x="7179565" y="559872"/>
            <a:ext cx="2105024" cy="1658939"/>
            <a:chOff x="4146550" y="1468196"/>
            <a:chExt cx="2105024" cy="1658938"/>
          </a:xfrm>
        </p:grpSpPr>
        <p:sp>
          <p:nvSpPr>
            <p:cNvPr id="512" name="Shape 512"/>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Shape 513"/>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Shape 514"/>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Shape 515"/>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Shape 516"/>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17" name="Shape 517"/>
          <p:cNvSpPr txBox="1">
            <a:spLocks noGrp="1"/>
          </p:cNvSpPr>
          <p:nvPr>
            <p:ph type="body" idx="2"/>
          </p:nvPr>
        </p:nvSpPr>
        <p:spPr>
          <a:xfrm>
            <a:off x="905610" y="12490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8" name="Shape 518"/>
          <p:cNvSpPr txBox="1">
            <a:spLocks noGrp="1"/>
          </p:cNvSpPr>
          <p:nvPr>
            <p:ph type="body" idx="3"/>
          </p:nvPr>
        </p:nvSpPr>
        <p:spPr>
          <a:xfrm>
            <a:off x="905610" y="16606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9" name="Shape 519"/>
          <p:cNvSpPr txBox="1">
            <a:spLocks noGrp="1"/>
          </p:cNvSpPr>
          <p:nvPr>
            <p:ph type="body" idx="4"/>
          </p:nvPr>
        </p:nvSpPr>
        <p:spPr>
          <a:xfrm>
            <a:off x="905610" y="2518553"/>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0" name="Shape 520"/>
          <p:cNvSpPr txBox="1">
            <a:spLocks noGrp="1"/>
          </p:cNvSpPr>
          <p:nvPr>
            <p:ph type="body" idx="5"/>
          </p:nvPr>
        </p:nvSpPr>
        <p:spPr>
          <a:xfrm>
            <a:off x="905610" y="2930100"/>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1" name="Shape 521"/>
          <p:cNvSpPr txBox="1">
            <a:spLocks noGrp="1"/>
          </p:cNvSpPr>
          <p:nvPr>
            <p:ph type="body" idx="6"/>
          </p:nvPr>
        </p:nvSpPr>
        <p:spPr>
          <a:xfrm>
            <a:off x="905610" y="3774421"/>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2" name="Shape 522"/>
          <p:cNvSpPr txBox="1">
            <a:spLocks noGrp="1"/>
          </p:cNvSpPr>
          <p:nvPr>
            <p:ph type="body" idx="7"/>
          </p:nvPr>
        </p:nvSpPr>
        <p:spPr>
          <a:xfrm>
            <a:off x="905610" y="4185968"/>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3" name="Shape 523"/>
          <p:cNvSpPr txBox="1">
            <a:spLocks noGrp="1"/>
          </p:cNvSpPr>
          <p:nvPr>
            <p:ph type="body" idx="8"/>
          </p:nvPr>
        </p:nvSpPr>
        <p:spPr>
          <a:xfrm>
            <a:off x="905610" y="5041624"/>
            <a:ext cx="5190391"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4" name="Shape 524"/>
          <p:cNvSpPr txBox="1">
            <a:spLocks noGrp="1"/>
          </p:cNvSpPr>
          <p:nvPr>
            <p:ph type="body" idx="9"/>
          </p:nvPr>
        </p:nvSpPr>
        <p:spPr>
          <a:xfrm>
            <a:off x="905610" y="5453169"/>
            <a:ext cx="5190391" cy="75745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525" name="Shape 525"/>
          <p:cNvGrpSpPr/>
          <p:nvPr/>
        </p:nvGrpSpPr>
        <p:grpSpPr>
          <a:xfrm>
            <a:off x="7179565" y="2719085"/>
            <a:ext cx="2105024" cy="1658939"/>
            <a:chOff x="4146550" y="1468196"/>
            <a:chExt cx="2105024" cy="1658938"/>
          </a:xfrm>
        </p:grpSpPr>
        <p:sp>
          <p:nvSpPr>
            <p:cNvPr id="526" name="Shape 526"/>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Shape 527"/>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Shape 528"/>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Shape 529"/>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Shape 530"/>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1" name="Shape 531"/>
          <p:cNvGrpSpPr/>
          <p:nvPr/>
        </p:nvGrpSpPr>
        <p:grpSpPr>
          <a:xfrm>
            <a:off x="8852789" y="3752912"/>
            <a:ext cx="2105024" cy="1658939"/>
            <a:chOff x="5946775" y="4468571"/>
            <a:chExt cx="2105024" cy="1658938"/>
          </a:xfrm>
        </p:grpSpPr>
        <p:sp>
          <p:nvSpPr>
            <p:cNvPr id="532" name="Shape 532"/>
            <p:cNvSpPr/>
            <p:nvPr/>
          </p:nvSpPr>
          <p:spPr>
            <a:xfrm>
              <a:off x="5946775" y="5032135"/>
              <a:ext cx="2105024" cy="534988"/>
            </a:xfrm>
            <a:custGeom>
              <a:avLst/>
              <a:gdLst/>
              <a:ahLst/>
              <a:cxnLst/>
              <a:rect l="0" t="0" r="0" b="0"/>
              <a:pathLst>
                <a:path w="120000" h="120000" extrusionOk="0">
                  <a:moveTo>
                    <a:pt x="15192" y="120000"/>
                  </a:moveTo>
                  <a:cubicBezTo>
                    <a:pt x="104807" y="120000"/>
                    <a:pt x="104807" y="120000"/>
                    <a:pt x="104807" y="120000"/>
                  </a:cubicBezTo>
                  <a:cubicBezTo>
                    <a:pt x="113269" y="120000"/>
                    <a:pt x="120000" y="92830"/>
                    <a:pt x="120000" y="59622"/>
                  </a:cubicBezTo>
                  <a:cubicBezTo>
                    <a:pt x="120000" y="26415"/>
                    <a:pt x="113269" y="0"/>
                    <a:pt x="104807" y="0"/>
                  </a:cubicBezTo>
                  <a:cubicBezTo>
                    <a:pt x="15192" y="0"/>
                    <a:pt x="15192" y="0"/>
                    <a:pt x="15192" y="0"/>
                  </a:cubicBezTo>
                  <a:cubicBezTo>
                    <a:pt x="6730" y="0"/>
                    <a:pt x="0" y="26415"/>
                    <a:pt x="0" y="59622"/>
                  </a:cubicBezTo>
                  <a:cubicBezTo>
                    <a:pt x="0" y="92830"/>
                    <a:pt x="6730" y="120000"/>
                    <a:pt x="15192" y="12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Shape 533"/>
            <p:cNvSpPr/>
            <p:nvPr/>
          </p:nvSpPr>
          <p:spPr>
            <a:xfrm>
              <a:off x="5946775" y="4468571"/>
              <a:ext cx="1096962" cy="1658938"/>
            </a:xfrm>
            <a:custGeom>
              <a:avLst/>
              <a:gdLst/>
              <a:ahLst/>
              <a:cxnLst/>
              <a:rect l="0" t="0" r="0" b="0"/>
              <a:pathLst>
                <a:path w="120000" h="120000" extrusionOk="0">
                  <a:moveTo>
                    <a:pt x="0" y="60000"/>
                  </a:moveTo>
                  <a:cubicBezTo>
                    <a:pt x="0" y="65609"/>
                    <a:pt x="3323" y="70487"/>
                    <a:pt x="8861" y="74146"/>
                  </a:cubicBezTo>
                  <a:cubicBezTo>
                    <a:pt x="9230" y="74146"/>
                    <a:pt x="9230" y="74146"/>
                    <a:pt x="9230" y="74146"/>
                  </a:cubicBezTo>
                  <a:cubicBezTo>
                    <a:pt x="67200" y="112439"/>
                    <a:pt x="67200" y="112439"/>
                    <a:pt x="67200" y="112439"/>
                  </a:cubicBezTo>
                  <a:cubicBezTo>
                    <a:pt x="78646" y="120000"/>
                    <a:pt x="97107" y="120000"/>
                    <a:pt x="108553" y="112439"/>
                  </a:cubicBezTo>
                  <a:cubicBezTo>
                    <a:pt x="120000" y="104878"/>
                    <a:pt x="120000" y="92682"/>
                    <a:pt x="108553" y="85121"/>
                  </a:cubicBezTo>
                  <a:cubicBezTo>
                    <a:pt x="70523" y="60000"/>
                    <a:pt x="70523" y="60000"/>
                    <a:pt x="70523" y="60000"/>
                  </a:cubicBezTo>
                  <a:cubicBezTo>
                    <a:pt x="108553" y="35121"/>
                    <a:pt x="108553" y="35121"/>
                    <a:pt x="108553" y="35121"/>
                  </a:cubicBezTo>
                  <a:cubicBezTo>
                    <a:pt x="120000" y="27560"/>
                    <a:pt x="120000" y="15121"/>
                    <a:pt x="108553" y="7560"/>
                  </a:cubicBezTo>
                  <a:cubicBezTo>
                    <a:pt x="97107" y="0"/>
                    <a:pt x="78646" y="0"/>
                    <a:pt x="67200" y="7560"/>
                  </a:cubicBezTo>
                  <a:cubicBezTo>
                    <a:pt x="9230" y="45853"/>
                    <a:pt x="9230" y="45853"/>
                    <a:pt x="9230" y="45853"/>
                  </a:cubicBezTo>
                  <a:cubicBezTo>
                    <a:pt x="8861" y="45853"/>
                    <a:pt x="8861" y="45853"/>
                    <a:pt x="8861" y="45853"/>
                  </a:cubicBezTo>
                  <a:cubicBezTo>
                    <a:pt x="3323" y="49512"/>
                    <a:pt x="0" y="54390"/>
                    <a:pt x="0" y="6000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Shape 534"/>
            <p:cNvSpPr/>
            <p:nvPr/>
          </p:nvSpPr>
          <p:spPr>
            <a:xfrm>
              <a:off x="5946775" y="5032135"/>
              <a:ext cx="644524" cy="534988"/>
            </a:xfrm>
            <a:custGeom>
              <a:avLst/>
              <a:gdLst/>
              <a:ahLst/>
              <a:cxnLst/>
              <a:rect l="0" t="0" r="0" b="0"/>
              <a:pathLst>
                <a:path w="120000" h="120000" extrusionOk="0">
                  <a:moveTo>
                    <a:pt x="49633" y="0"/>
                  </a:moveTo>
                  <a:cubicBezTo>
                    <a:pt x="36439" y="0"/>
                    <a:pt x="24502" y="6037"/>
                    <a:pt x="15706" y="15849"/>
                  </a:cubicBezTo>
                  <a:cubicBezTo>
                    <a:pt x="15706" y="15849"/>
                    <a:pt x="15706" y="15849"/>
                    <a:pt x="15706" y="15849"/>
                  </a:cubicBezTo>
                  <a:cubicBezTo>
                    <a:pt x="15706" y="15849"/>
                    <a:pt x="15706" y="15849"/>
                    <a:pt x="15706" y="15849"/>
                  </a:cubicBezTo>
                  <a:cubicBezTo>
                    <a:pt x="15078" y="15849"/>
                    <a:pt x="15078" y="15849"/>
                    <a:pt x="15078" y="15849"/>
                  </a:cubicBezTo>
                  <a:cubicBezTo>
                    <a:pt x="9424" y="22641"/>
                    <a:pt x="5026" y="30943"/>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0754"/>
                  </a:cubicBezTo>
                  <a:cubicBezTo>
                    <a:pt x="2513" y="40754"/>
                    <a:pt x="2513" y="40754"/>
                    <a:pt x="2513" y="41509"/>
                  </a:cubicBezTo>
                  <a:cubicBezTo>
                    <a:pt x="2513" y="41509"/>
                    <a:pt x="2513"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1884" y="41509"/>
                    <a:pt x="1884" y="41509"/>
                    <a:pt x="1884" y="41509"/>
                  </a:cubicBezTo>
                  <a:cubicBezTo>
                    <a:pt x="628" y="46037"/>
                    <a:pt x="0" y="51320"/>
                    <a:pt x="0" y="55849"/>
                  </a:cubicBezTo>
                  <a:cubicBezTo>
                    <a:pt x="0" y="55849"/>
                    <a:pt x="0" y="55849"/>
                    <a:pt x="0" y="55849"/>
                  </a:cubicBezTo>
                  <a:cubicBezTo>
                    <a:pt x="0" y="55849"/>
                    <a:pt x="0" y="55849"/>
                    <a:pt x="0" y="55849"/>
                  </a:cubicBezTo>
                  <a:cubicBezTo>
                    <a:pt x="0" y="55849"/>
                    <a:pt x="0" y="55849"/>
                    <a:pt x="0" y="55849"/>
                  </a:cubicBezTo>
                  <a:cubicBezTo>
                    <a:pt x="0" y="55849"/>
                    <a:pt x="0" y="55849"/>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6603"/>
                  </a:cubicBezTo>
                  <a:cubicBezTo>
                    <a:pt x="0" y="56603"/>
                    <a:pt x="0" y="56603"/>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7358"/>
                  </a:cubicBezTo>
                  <a:cubicBezTo>
                    <a:pt x="0" y="57358"/>
                    <a:pt x="0" y="57358"/>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113"/>
                    <a:pt x="0" y="58113"/>
                  </a:cubicBezTo>
                  <a:cubicBezTo>
                    <a:pt x="0" y="58113"/>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8867"/>
                    <a:pt x="0" y="58867"/>
                    <a:pt x="0" y="58867"/>
                  </a:cubicBezTo>
                  <a:cubicBezTo>
                    <a:pt x="0" y="59622"/>
                    <a:pt x="0" y="59622"/>
                    <a:pt x="0" y="59622"/>
                  </a:cubicBezTo>
                  <a:cubicBezTo>
                    <a:pt x="0" y="59622"/>
                    <a:pt x="0" y="59622"/>
                    <a:pt x="0" y="59622"/>
                  </a:cubicBezTo>
                  <a:cubicBezTo>
                    <a:pt x="0" y="59622"/>
                    <a:pt x="0" y="59622"/>
                    <a:pt x="0" y="59622"/>
                  </a:cubicBezTo>
                  <a:cubicBezTo>
                    <a:pt x="0" y="59622"/>
                    <a:pt x="0" y="59622"/>
                    <a:pt x="0" y="59622"/>
                  </a:cubicBezTo>
                  <a:cubicBezTo>
                    <a:pt x="0" y="67169"/>
                    <a:pt x="628" y="74716"/>
                    <a:pt x="3141" y="80754"/>
                  </a:cubicBezTo>
                  <a:cubicBezTo>
                    <a:pt x="5654" y="89811"/>
                    <a:pt x="10052" y="97358"/>
                    <a:pt x="15078" y="103396"/>
                  </a:cubicBezTo>
                  <a:cubicBezTo>
                    <a:pt x="15706" y="103396"/>
                    <a:pt x="15706" y="103396"/>
                    <a:pt x="15706" y="103396"/>
                  </a:cubicBezTo>
                  <a:cubicBezTo>
                    <a:pt x="15706" y="103396"/>
                    <a:pt x="15706" y="103396"/>
                    <a:pt x="15706" y="103396"/>
                  </a:cubicBezTo>
                  <a:cubicBezTo>
                    <a:pt x="15706" y="103396"/>
                    <a:pt x="15706" y="103396"/>
                    <a:pt x="15706" y="103396"/>
                  </a:cubicBezTo>
                  <a:cubicBezTo>
                    <a:pt x="24502" y="113207"/>
                    <a:pt x="36439" y="120000"/>
                    <a:pt x="49633" y="120000"/>
                  </a:cubicBezTo>
                  <a:cubicBezTo>
                    <a:pt x="49633" y="120000"/>
                    <a:pt x="49633" y="120000"/>
                    <a:pt x="49633" y="120000"/>
                  </a:cubicBezTo>
                  <a:cubicBezTo>
                    <a:pt x="49633" y="120000"/>
                    <a:pt x="49633" y="120000"/>
                    <a:pt x="49633" y="120000"/>
                  </a:cubicBezTo>
                  <a:cubicBezTo>
                    <a:pt x="59057" y="120000"/>
                    <a:pt x="67225" y="116981"/>
                    <a:pt x="74764" y="111698"/>
                  </a:cubicBezTo>
                  <a:cubicBezTo>
                    <a:pt x="77277" y="110188"/>
                    <a:pt x="79162" y="107924"/>
                    <a:pt x="81047" y="106415"/>
                  </a:cubicBezTo>
                  <a:cubicBezTo>
                    <a:pt x="88586" y="97358"/>
                    <a:pt x="88586" y="97358"/>
                    <a:pt x="88586" y="97358"/>
                  </a:cubicBezTo>
                  <a:cubicBezTo>
                    <a:pt x="102408" y="80754"/>
                    <a:pt x="102408" y="80754"/>
                    <a:pt x="102408" y="80754"/>
                  </a:cubicBezTo>
                  <a:cubicBezTo>
                    <a:pt x="120000" y="59622"/>
                    <a:pt x="120000" y="59622"/>
                    <a:pt x="120000" y="59622"/>
                  </a:cubicBezTo>
                  <a:cubicBezTo>
                    <a:pt x="88586" y="21886"/>
                    <a:pt x="88586" y="21886"/>
                    <a:pt x="88586" y="21886"/>
                  </a:cubicBezTo>
                  <a:cubicBezTo>
                    <a:pt x="81047" y="12830"/>
                    <a:pt x="81047" y="12830"/>
                    <a:pt x="81047" y="12830"/>
                  </a:cubicBezTo>
                  <a:cubicBezTo>
                    <a:pt x="81047" y="12830"/>
                    <a:pt x="80418" y="12830"/>
                    <a:pt x="80418" y="12075"/>
                  </a:cubicBezTo>
                  <a:cubicBezTo>
                    <a:pt x="71623" y="4528"/>
                    <a:pt x="60942" y="0"/>
                    <a:pt x="49633" y="0"/>
                  </a:cubicBezTo>
                </a:path>
              </a:pathLst>
            </a:custGeom>
            <a:solidFill>
              <a:srgbClr val="222A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Shape 535"/>
            <p:cNvSpPr/>
            <p:nvPr/>
          </p:nvSpPr>
          <p:spPr>
            <a:xfrm>
              <a:off x="6213475" y="5032135"/>
              <a:ext cx="647700" cy="266699"/>
            </a:xfrm>
            <a:custGeom>
              <a:avLst/>
              <a:gdLst/>
              <a:ahLst/>
              <a:cxnLst/>
              <a:rect l="0" t="0" r="0" b="0"/>
              <a:pathLst>
                <a:path w="120000" h="120000" extrusionOk="0">
                  <a:moveTo>
                    <a:pt x="0" y="0"/>
                  </a:moveTo>
                  <a:cubicBezTo>
                    <a:pt x="11250" y="0"/>
                    <a:pt x="21875" y="9113"/>
                    <a:pt x="30625" y="24303"/>
                  </a:cubicBezTo>
                  <a:cubicBezTo>
                    <a:pt x="30625" y="25822"/>
                    <a:pt x="31250" y="25822"/>
                    <a:pt x="31250" y="27341"/>
                  </a:cubicBezTo>
                  <a:cubicBezTo>
                    <a:pt x="38750" y="44050"/>
                    <a:pt x="38750" y="44050"/>
                    <a:pt x="38750" y="44050"/>
                  </a:cubicBezTo>
                  <a:cubicBezTo>
                    <a:pt x="70000" y="120000"/>
                    <a:pt x="70000" y="120000"/>
                    <a:pt x="70000" y="120000"/>
                  </a:cubicBezTo>
                  <a:cubicBezTo>
                    <a:pt x="70000" y="120000"/>
                    <a:pt x="70000" y="120000"/>
                    <a:pt x="70000" y="120000"/>
                  </a:cubicBezTo>
                  <a:cubicBezTo>
                    <a:pt x="70000" y="120000"/>
                    <a:pt x="70000" y="120000"/>
                    <a:pt x="70000" y="120000"/>
                  </a:cubicBezTo>
                  <a:cubicBezTo>
                    <a:pt x="120000" y="0"/>
                    <a:pt x="120000" y="0"/>
                    <a:pt x="120000" y="0"/>
                  </a:cubicBezTo>
                  <a:cubicBezTo>
                    <a:pt x="0" y="0"/>
                    <a:pt x="0" y="0"/>
                    <a:pt x="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Shape 536"/>
            <p:cNvSpPr/>
            <p:nvPr/>
          </p:nvSpPr>
          <p:spPr>
            <a:xfrm>
              <a:off x="6213475" y="5298835"/>
              <a:ext cx="647700" cy="268288"/>
            </a:xfrm>
            <a:custGeom>
              <a:avLst/>
              <a:gdLst/>
              <a:ahLst/>
              <a:cxnLst/>
              <a:rect l="0" t="0" r="0" b="0"/>
              <a:pathLst>
                <a:path w="120000" h="120000" extrusionOk="0">
                  <a:moveTo>
                    <a:pt x="70000" y="0"/>
                  </a:moveTo>
                  <a:cubicBezTo>
                    <a:pt x="52500" y="42000"/>
                    <a:pt x="52500" y="42000"/>
                    <a:pt x="52500" y="42000"/>
                  </a:cubicBezTo>
                  <a:cubicBezTo>
                    <a:pt x="38750" y="75000"/>
                    <a:pt x="38750" y="75000"/>
                    <a:pt x="38750" y="75000"/>
                  </a:cubicBezTo>
                  <a:cubicBezTo>
                    <a:pt x="31250" y="93000"/>
                    <a:pt x="31250" y="93000"/>
                    <a:pt x="31250" y="93000"/>
                  </a:cubicBezTo>
                  <a:cubicBezTo>
                    <a:pt x="29375" y="96000"/>
                    <a:pt x="27500" y="100500"/>
                    <a:pt x="25000" y="103500"/>
                  </a:cubicBezTo>
                  <a:cubicBezTo>
                    <a:pt x="17500" y="114000"/>
                    <a:pt x="9375" y="120000"/>
                    <a:pt x="0" y="120000"/>
                  </a:cubicBezTo>
                  <a:cubicBezTo>
                    <a:pt x="0" y="120000"/>
                    <a:pt x="0" y="120000"/>
                    <a:pt x="0" y="120000"/>
                  </a:cubicBezTo>
                  <a:cubicBezTo>
                    <a:pt x="120000" y="120000"/>
                    <a:pt x="120000" y="120000"/>
                    <a:pt x="120000" y="120000"/>
                  </a:cubicBezTo>
                  <a:cubicBezTo>
                    <a:pt x="70000" y="0"/>
                    <a:pt x="70000" y="0"/>
                    <a:pt x="70000" y="0"/>
                  </a:cubicBezTo>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37" name="Shape 537"/>
          <p:cNvGrpSpPr/>
          <p:nvPr/>
        </p:nvGrpSpPr>
        <p:grpSpPr>
          <a:xfrm>
            <a:off x="7179565" y="4794313"/>
            <a:ext cx="2105024" cy="1658939"/>
            <a:chOff x="4146550" y="1468196"/>
            <a:chExt cx="2105024" cy="1658938"/>
          </a:xfrm>
        </p:grpSpPr>
        <p:sp>
          <p:nvSpPr>
            <p:cNvPr id="538" name="Shape 538"/>
            <p:cNvSpPr/>
            <p:nvPr/>
          </p:nvSpPr>
          <p:spPr>
            <a:xfrm>
              <a:off x="4146550" y="2031759"/>
              <a:ext cx="2105024" cy="531812"/>
            </a:xfrm>
            <a:custGeom>
              <a:avLst/>
              <a:gdLst/>
              <a:ahLst/>
              <a:cxnLst/>
              <a:rect l="0" t="0" r="0" b="0"/>
              <a:pathLst>
                <a:path w="120000" h="120000" extrusionOk="0">
                  <a:moveTo>
                    <a:pt x="104807" y="120000"/>
                  </a:moveTo>
                  <a:cubicBezTo>
                    <a:pt x="15192" y="120000"/>
                    <a:pt x="15192" y="120000"/>
                    <a:pt x="15192" y="120000"/>
                  </a:cubicBezTo>
                  <a:cubicBezTo>
                    <a:pt x="6730" y="120000"/>
                    <a:pt x="0" y="93417"/>
                    <a:pt x="0" y="60000"/>
                  </a:cubicBezTo>
                  <a:cubicBezTo>
                    <a:pt x="0" y="26582"/>
                    <a:pt x="6730" y="0"/>
                    <a:pt x="15192" y="0"/>
                  </a:cubicBezTo>
                  <a:cubicBezTo>
                    <a:pt x="104807" y="0"/>
                    <a:pt x="104807" y="0"/>
                    <a:pt x="104807" y="0"/>
                  </a:cubicBezTo>
                  <a:cubicBezTo>
                    <a:pt x="113269" y="0"/>
                    <a:pt x="120000" y="26582"/>
                    <a:pt x="120000" y="60000"/>
                  </a:cubicBezTo>
                  <a:cubicBezTo>
                    <a:pt x="120000" y="93417"/>
                    <a:pt x="113269" y="120000"/>
                    <a:pt x="104807" y="12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Shape 539"/>
            <p:cNvSpPr/>
            <p:nvPr/>
          </p:nvSpPr>
          <p:spPr>
            <a:xfrm>
              <a:off x="5154612" y="1468196"/>
              <a:ext cx="1096962" cy="1658938"/>
            </a:xfrm>
            <a:custGeom>
              <a:avLst/>
              <a:gdLst/>
              <a:ahLst/>
              <a:cxnLst/>
              <a:rect l="0" t="0" r="0" b="0"/>
              <a:pathLst>
                <a:path w="120000" h="120000" extrusionOk="0">
                  <a:moveTo>
                    <a:pt x="120000" y="60000"/>
                  </a:moveTo>
                  <a:cubicBezTo>
                    <a:pt x="120000" y="65609"/>
                    <a:pt x="116676" y="70487"/>
                    <a:pt x="111138" y="74146"/>
                  </a:cubicBezTo>
                  <a:cubicBezTo>
                    <a:pt x="110769" y="74146"/>
                    <a:pt x="110769" y="74146"/>
                    <a:pt x="110769" y="74146"/>
                  </a:cubicBezTo>
                  <a:cubicBezTo>
                    <a:pt x="52800" y="112439"/>
                    <a:pt x="52800" y="112439"/>
                    <a:pt x="52800" y="112439"/>
                  </a:cubicBezTo>
                  <a:cubicBezTo>
                    <a:pt x="41353" y="120000"/>
                    <a:pt x="22892" y="120000"/>
                    <a:pt x="11446" y="112439"/>
                  </a:cubicBezTo>
                  <a:cubicBezTo>
                    <a:pt x="0" y="104878"/>
                    <a:pt x="0" y="92682"/>
                    <a:pt x="11446" y="85121"/>
                  </a:cubicBezTo>
                  <a:cubicBezTo>
                    <a:pt x="49476" y="60000"/>
                    <a:pt x="49476" y="60000"/>
                    <a:pt x="49476" y="60000"/>
                  </a:cubicBezTo>
                  <a:cubicBezTo>
                    <a:pt x="11446" y="35121"/>
                    <a:pt x="11446" y="35121"/>
                    <a:pt x="11446" y="35121"/>
                  </a:cubicBezTo>
                  <a:cubicBezTo>
                    <a:pt x="0" y="27560"/>
                    <a:pt x="0" y="15121"/>
                    <a:pt x="11446" y="7560"/>
                  </a:cubicBezTo>
                  <a:cubicBezTo>
                    <a:pt x="22892" y="0"/>
                    <a:pt x="41353" y="0"/>
                    <a:pt x="52800" y="7560"/>
                  </a:cubicBezTo>
                  <a:cubicBezTo>
                    <a:pt x="110769" y="45853"/>
                    <a:pt x="110769" y="45853"/>
                    <a:pt x="110769" y="45853"/>
                  </a:cubicBezTo>
                  <a:cubicBezTo>
                    <a:pt x="111138" y="45853"/>
                    <a:pt x="111138" y="45853"/>
                    <a:pt x="111138" y="45853"/>
                  </a:cubicBezTo>
                  <a:cubicBezTo>
                    <a:pt x="116676" y="49512"/>
                    <a:pt x="120000" y="54390"/>
                    <a:pt x="120000" y="6000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Shape 540"/>
            <p:cNvSpPr/>
            <p:nvPr/>
          </p:nvSpPr>
          <p:spPr>
            <a:xfrm>
              <a:off x="5607050" y="2031759"/>
              <a:ext cx="644524" cy="531812"/>
            </a:xfrm>
            <a:custGeom>
              <a:avLst/>
              <a:gdLst/>
              <a:ahLst/>
              <a:cxnLst/>
              <a:rect l="0" t="0" r="0" b="0"/>
              <a:pathLst>
                <a:path w="120000" h="120000" extrusionOk="0">
                  <a:moveTo>
                    <a:pt x="70366" y="0"/>
                  </a:moveTo>
                  <a:cubicBezTo>
                    <a:pt x="59057" y="0"/>
                    <a:pt x="48376" y="4556"/>
                    <a:pt x="39581" y="12151"/>
                  </a:cubicBezTo>
                  <a:cubicBezTo>
                    <a:pt x="39581" y="12911"/>
                    <a:pt x="38952" y="12911"/>
                    <a:pt x="38952" y="12911"/>
                  </a:cubicBezTo>
                  <a:cubicBezTo>
                    <a:pt x="31413" y="22025"/>
                    <a:pt x="31413" y="22025"/>
                    <a:pt x="31413" y="22025"/>
                  </a:cubicBezTo>
                  <a:cubicBezTo>
                    <a:pt x="0" y="60000"/>
                    <a:pt x="0" y="60000"/>
                    <a:pt x="0" y="60000"/>
                  </a:cubicBezTo>
                  <a:cubicBezTo>
                    <a:pt x="18219" y="81265"/>
                    <a:pt x="18219" y="81265"/>
                    <a:pt x="18219" y="81265"/>
                  </a:cubicBezTo>
                  <a:cubicBezTo>
                    <a:pt x="31413" y="97974"/>
                    <a:pt x="31413" y="97974"/>
                    <a:pt x="31413" y="97974"/>
                  </a:cubicBezTo>
                  <a:cubicBezTo>
                    <a:pt x="38952" y="107088"/>
                    <a:pt x="38952" y="107088"/>
                    <a:pt x="38952" y="107088"/>
                  </a:cubicBezTo>
                  <a:cubicBezTo>
                    <a:pt x="40837" y="109367"/>
                    <a:pt x="43350" y="110886"/>
                    <a:pt x="45863" y="112405"/>
                  </a:cubicBezTo>
                  <a:cubicBezTo>
                    <a:pt x="53403" y="117721"/>
                    <a:pt x="61570" y="120000"/>
                    <a:pt x="70366" y="120000"/>
                  </a:cubicBezTo>
                  <a:cubicBezTo>
                    <a:pt x="70366" y="120000"/>
                    <a:pt x="70366" y="120000"/>
                    <a:pt x="70366" y="120000"/>
                  </a:cubicBezTo>
                  <a:cubicBezTo>
                    <a:pt x="70366" y="120000"/>
                    <a:pt x="70366" y="120000"/>
                    <a:pt x="70366" y="120000"/>
                  </a:cubicBezTo>
                  <a:cubicBezTo>
                    <a:pt x="83560" y="120000"/>
                    <a:pt x="95497" y="113924"/>
                    <a:pt x="104293" y="104050"/>
                  </a:cubicBezTo>
                  <a:cubicBezTo>
                    <a:pt x="104293" y="104050"/>
                    <a:pt x="104293" y="104050"/>
                    <a:pt x="104293" y="104050"/>
                  </a:cubicBezTo>
                  <a:cubicBezTo>
                    <a:pt x="104293" y="104050"/>
                    <a:pt x="104293" y="104050"/>
                    <a:pt x="104293" y="104050"/>
                  </a:cubicBezTo>
                  <a:cubicBezTo>
                    <a:pt x="104921" y="104050"/>
                    <a:pt x="104921" y="104050"/>
                    <a:pt x="104921" y="104050"/>
                  </a:cubicBezTo>
                  <a:cubicBezTo>
                    <a:pt x="109947" y="97215"/>
                    <a:pt x="114345" y="89620"/>
                    <a:pt x="116858" y="81265"/>
                  </a:cubicBezTo>
                  <a:cubicBezTo>
                    <a:pt x="119371" y="74430"/>
                    <a:pt x="120000" y="67594"/>
                    <a:pt x="120000" y="60000"/>
                  </a:cubicBezTo>
                  <a:cubicBezTo>
                    <a:pt x="120000" y="60000"/>
                    <a:pt x="120000" y="60000"/>
                    <a:pt x="120000" y="60000"/>
                  </a:cubicBezTo>
                  <a:cubicBezTo>
                    <a:pt x="120000" y="60000"/>
                    <a:pt x="120000" y="60000"/>
                    <a:pt x="120000" y="60000"/>
                  </a:cubicBezTo>
                  <a:cubicBezTo>
                    <a:pt x="120000" y="60000"/>
                    <a:pt x="120000" y="60000"/>
                    <a:pt x="120000" y="6000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9240"/>
                  </a:cubicBezTo>
                  <a:cubicBezTo>
                    <a:pt x="120000" y="59240"/>
                    <a:pt x="120000" y="59240"/>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8481"/>
                    <a:pt x="120000" y="58481"/>
                  </a:cubicBezTo>
                  <a:cubicBezTo>
                    <a:pt x="120000" y="5848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7721"/>
                    <a:pt x="120000" y="57721"/>
                    <a:pt x="120000" y="57721"/>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962"/>
                  </a:cubicBezTo>
                  <a:cubicBezTo>
                    <a:pt x="120000" y="56962"/>
                    <a:pt x="120000" y="5696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6202"/>
                  </a:cubicBezTo>
                  <a:cubicBezTo>
                    <a:pt x="120000" y="56202"/>
                    <a:pt x="120000" y="56202"/>
                    <a:pt x="120000" y="55443"/>
                  </a:cubicBezTo>
                  <a:cubicBezTo>
                    <a:pt x="120000" y="55443"/>
                    <a:pt x="120000" y="55443"/>
                    <a:pt x="120000" y="55443"/>
                  </a:cubicBezTo>
                  <a:cubicBezTo>
                    <a:pt x="120000" y="52405"/>
                    <a:pt x="119371" y="48607"/>
                    <a:pt x="118743" y="45569"/>
                  </a:cubicBezTo>
                  <a:cubicBezTo>
                    <a:pt x="118743" y="45569"/>
                    <a:pt x="118743" y="45569"/>
                    <a:pt x="118743" y="45569"/>
                  </a:cubicBezTo>
                  <a:cubicBezTo>
                    <a:pt x="118743" y="45569"/>
                    <a:pt x="118743" y="45569"/>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810"/>
                  </a:cubicBezTo>
                  <a:cubicBezTo>
                    <a:pt x="118743" y="44810"/>
                    <a:pt x="118743" y="4481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8743" y="44050"/>
                    <a:pt x="118743" y="44050"/>
                    <a:pt x="118743" y="44050"/>
                  </a:cubicBezTo>
                  <a:cubicBezTo>
                    <a:pt x="116230" y="33417"/>
                    <a:pt x="111204" y="23544"/>
                    <a:pt x="104921" y="15949"/>
                  </a:cubicBezTo>
                  <a:cubicBezTo>
                    <a:pt x="104293" y="15949"/>
                    <a:pt x="104293" y="15949"/>
                    <a:pt x="104293" y="15949"/>
                  </a:cubicBezTo>
                  <a:cubicBezTo>
                    <a:pt x="104293" y="15949"/>
                    <a:pt x="104293" y="15949"/>
                    <a:pt x="104293" y="15949"/>
                  </a:cubicBezTo>
                  <a:cubicBezTo>
                    <a:pt x="104293" y="15949"/>
                    <a:pt x="104293" y="15949"/>
                    <a:pt x="104293" y="15949"/>
                  </a:cubicBezTo>
                  <a:cubicBezTo>
                    <a:pt x="95497" y="6075"/>
                    <a:pt x="83560" y="0"/>
                    <a:pt x="70366" y="0"/>
                  </a:cubicBezTo>
                </a:path>
              </a:pathLst>
            </a:custGeom>
            <a:solidFill>
              <a:srgbClr val="0D60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Shape 541"/>
            <p:cNvSpPr/>
            <p:nvPr/>
          </p:nvSpPr>
          <p:spPr>
            <a:xfrm>
              <a:off x="5337175" y="2031759"/>
              <a:ext cx="647700" cy="265113"/>
            </a:xfrm>
            <a:custGeom>
              <a:avLst/>
              <a:gdLst/>
              <a:ahLst/>
              <a:cxnLst/>
              <a:rect l="0" t="0" r="0" b="0"/>
              <a:pathLst>
                <a:path w="120000" h="120000" extrusionOk="0">
                  <a:moveTo>
                    <a:pt x="120000" y="0"/>
                  </a:moveTo>
                  <a:cubicBezTo>
                    <a:pt x="0" y="0"/>
                    <a:pt x="0" y="0"/>
                    <a:pt x="0" y="0"/>
                  </a:cubicBezTo>
                  <a:cubicBezTo>
                    <a:pt x="50000" y="120000"/>
                    <a:pt x="50000" y="120000"/>
                    <a:pt x="50000" y="120000"/>
                  </a:cubicBezTo>
                  <a:cubicBezTo>
                    <a:pt x="50000" y="120000"/>
                    <a:pt x="50000" y="120000"/>
                    <a:pt x="50000" y="120000"/>
                  </a:cubicBezTo>
                  <a:cubicBezTo>
                    <a:pt x="50000" y="120000"/>
                    <a:pt x="50000" y="120000"/>
                    <a:pt x="50000" y="120000"/>
                  </a:cubicBezTo>
                  <a:cubicBezTo>
                    <a:pt x="81250" y="44050"/>
                    <a:pt x="81250" y="44050"/>
                    <a:pt x="81250" y="44050"/>
                  </a:cubicBezTo>
                  <a:cubicBezTo>
                    <a:pt x="88750" y="27341"/>
                    <a:pt x="88750" y="27341"/>
                    <a:pt x="88750" y="27341"/>
                  </a:cubicBezTo>
                  <a:cubicBezTo>
                    <a:pt x="88750" y="25822"/>
                    <a:pt x="89375" y="25822"/>
                    <a:pt x="89375" y="24303"/>
                  </a:cubicBezTo>
                  <a:cubicBezTo>
                    <a:pt x="98125" y="9113"/>
                    <a:pt x="108750" y="0"/>
                    <a:pt x="12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2" name="Shape 542"/>
            <p:cNvSpPr/>
            <p:nvPr/>
          </p:nvSpPr>
          <p:spPr>
            <a:xfrm>
              <a:off x="5337175" y="2296872"/>
              <a:ext cx="647700" cy="266699"/>
            </a:xfrm>
            <a:custGeom>
              <a:avLst/>
              <a:gdLst/>
              <a:ahLst/>
              <a:cxnLst/>
              <a:rect l="0" t="0" r="0" b="0"/>
              <a:pathLst>
                <a:path w="120000" h="120000" extrusionOk="0">
                  <a:moveTo>
                    <a:pt x="50000" y="0"/>
                  </a:moveTo>
                  <a:cubicBezTo>
                    <a:pt x="0" y="120000"/>
                    <a:pt x="0" y="120000"/>
                    <a:pt x="0" y="120000"/>
                  </a:cubicBezTo>
                  <a:cubicBezTo>
                    <a:pt x="120000" y="120000"/>
                    <a:pt x="120000" y="120000"/>
                    <a:pt x="120000" y="120000"/>
                  </a:cubicBezTo>
                  <a:cubicBezTo>
                    <a:pt x="120000" y="120000"/>
                    <a:pt x="120000" y="120000"/>
                    <a:pt x="120000" y="120000"/>
                  </a:cubicBezTo>
                  <a:cubicBezTo>
                    <a:pt x="111250" y="120000"/>
                    <a:pt x="103125" y="115443"/>
                    <a:pt x="95625" y="104810"/>
                  </a:cubicBezTo>
                  <a:cubicBezTo>
                    <a:pt x="93125" y="101772"/>
                    <a:pt x="90625" y="98734"/>
                    <a:pt x="88750" y="94177"/>
                  </a:cubicBezTo>
                  <a:cubicBezTo>
                    <a:pt x="81250" y="75949"/>
                    <a:pt x="81250" y="75949"/>
                    <a:pt x="81250" y="75949"/>
                  </a:cubicBezTo>
                  <a:cubicBezTo>
                    <a:pt x="68125" y="42531"/>
                    <a:pt x="68125" y="42531"/>
                    <a:pt x="68125" y="42531"/>
                  </a:cubicBezTo>
                  <a:cubicBezTo>
                    <a:pt x="50000" y="0"/>
                    <a:pt x="50000" y="0"/>
                    <a:pt x="50000" y="0"/>
                  </a:cubicBezTo>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9814073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ero-Infographic">
  <p:cSld name="Aero-Infographic">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208636" y="633246"/>
            <a:ext cx="956908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546" name="Shape 546"/>
          <p:cNvSpPr/>
          <p:nvPr/>
        </p:nvSpPr>
        <p:spPr>
          <a:xfrm>
            <a:off x="-84570" y="2350436"/>
            <a:ext cx="9794527" cy="3583613"/>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chemeClr val="dk1"/>
            </a:solidFill>
            <a:prstDash val="dash"/>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47" name="Shape 547"/>
          <p:cNvGrpSpPr/>
          <p:nvPr/>
        </p:nvGrpSpPr>
        <p:grpSpPr>
          <a:xfrm>
            <a:off x="1760307" y="3744765"/>
            <a:ext cx="995965" cy="993236"/>
            <a:chOff x="1760306" y="3744764"/>
            <a:chExt cx="995965" cy="993236"/>
          </a:xfrm>
        </p:grpSpPr>
        <p:sp>
          <p:nvSpPr>
            <p:cNvPr id="548" name="Shape 548"/>
            <p:cNvSpPr/>
            <p:nvPr/>
          </p:nvSpPr>
          <p:spPr>
            <a:xfrm>
              <a:off x="1760306" y="3744764"/>
              <a:ext cx="995965" cy="993236"/>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49" name="Shape 549"/>
            <p:cNvSpPr/>
            <p:nvPr/>
          </p:nvSpPr>
          <p:spPr>
            <a:xfrm>
              <a:off x="2118625" y="4101719"/>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0" name="Shape 550"/>
          <p:cNvGrpSpPr/>
          <p:nvPr/>
        </p:nvGrpSpPr>
        <p:grpSpPr>
          <a:xfrm>
            <a:off x="3658379" y="4366074"/>
            <a:ext cx="995965" cy="993236"/>
            <a:chOff x="3658378" y="4366073"/>
            <a:chExt cx="995965" cy="993236"/>
          </a:xfrm>
        </p:grpSpPr>
        <p:sp>
          <p:nvSpPr>
            <p:cNvPr id="551" name="Shape 551"/>
            <p:cNvSpPr/>
            <p:nvPr/>
          </p:nvSpPr>
          <p:spPr>
            <a:xfrm>
              <a:off x="3658378" y="4366073"/>
              <a:ext cx="995965" cy="993236"/>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552" name="Shape 552"/>
            <p:cNvSpPr/>
            <p:nvPr/>
          </p:nvSpPr>
          <p:spPr>
            <a:xfrm>
              <a:off x="4030553" y="472498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3" name="Shape 553"/>
          <p:cNvGrpSpPr/>
          <p:nvPr/>
        </p:nvGrpSpPr>
        <p:grpSpPr>
          <a:xfrm>
            <a:off x="5556452" y="3010475"/>
            <a:ext cx="995965" cy="993236"/>
            <a:chOff x="5556451" y="3010474"/>
            <a:chExt cx="995965" cy="993236"/>
          </a:xfrm>
        </p:grpSpPr>
        <p:sp>
          <p:nvSpPr>
            <p:cNvPr id="554" name="Shape 554"/>
            <p:cNvSpPr/>
            <p:nvPr/>
          </p:nvSpPr>
          <p:spPr>
            <a:xfrm>
              <a:off x="5556451" y="3010474"/>
              <a:ext cx="995965" cy="993236"/>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5" name="Shape 555"/>
            <p:cNvSpPr/>
            <p:nvPr/>
          </p:nvSpPr>
          <p:spPr>
            <a:xfrm>
              <a:off x="5922678" y="3342621"/>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556" name="Shape 556"/>
          <p:cNvGrpSpPr/>
          <p:nvPr/>
        </p:nvGrpSpPr>
        <p:grpSpPr>
          <a:xfrm>
            <a:off x="7454526" y="3536691"/>
            <a:ext cx="995965" cy="993236"/>
            <a:chOff x="7454525" y="3536691"/>
            <a:chExt cx="995965" cy="993236"/>
          </a:xfrm>
        </p:grpSpPr>
        <p:sp>
          <p:nvSpPr>
            <p:cNvPr id="557" name="Shape 557"/>
            <p:cNvSpPr/>
            <p:nvPr/>
          </p:nvSpPr>
          <p:spPr>
            <a:xfrm>
              <a:off x="7454525" y="3536691"/>
              <a:ext cx="995965" cy="993236"/>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558" name="Shape 558"/>
            <p:cNvSpPr/>
            <p:nvPr/>
          </p:nvSpPr>
          <p:spPr>
            <a:xfrm>
              <a:off x="7812842" y="389364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559" name="Shape 559"/>
          <p:cNvSpPr/>
          <p:nvPr/>
        </p:nvSpPr>
        <p:spPr>
          <a:xfrm>
            <a:off x="9656653" y="830142"/>
            <a:ext cx="1589340" cy="1589340"/>
          </a:xfrm>
          <a:custGeom>
            <a:avLst/>
            <a:gdLst/>
            <a:ahLst/>
            <a:cxnLst/>
            <a:rect l="0" t="0" r="0" b="0"/>
            <a:pathLst>
              <a:path w="120000" h="120000" extrusionOk="0">
                <a:moveTo>
                  <a:pt x="68227" y="110255"/>
                </a:moveTo>
                <a:lnTo>
                  <a:pt x="52294" y="71566"/>
                </a:lnTo>
                <a:lnTo>
                  <a:pt x="109194" y="14666"/>
                </a:lnTo>
                <a:cubicBezTo>
                  <a:pt x="109194" y="14666"/>
                  <a:pt x="68227" y="110255"/>
                  <a:pt x="68227" y="110255"/>
                </a:cubicBezTo>
                <a:close/>
                <a:moveTo>
                  <a:pt x="9750" y="51777"/>
                </a:moveTo>
                <a:lnTo>
                  <a:pt x="105333" y="10805"/>
                </a:lnTo>
                <a:lnTo>
                  <a:pt x="48438" y="67705"/>
                </a:lnTo>
                <a:cubicBezTo>
                  <a:pt x="48438" y="67705"/>
                  <a:pt x="9750" y="51777"/>
                  <a:pt x="9750" y="51777"/>
                </a:cubicBezTo>
                <a:close/>
                <a:moveTo>
                  <a:pt x="120000" y="2727"/>
                </a:moveTo>
                <a:cubicBezTo>
                  <a:pt x="120000" y="1222"/>
                  <a:pt x="118777" y="0"/>
                  <a:pt x="117272" y="0"/>
                </a:cubicBezTo>
                <a:cubicBezTo>
                  <a:pt x="116855" y="0"/>
                  <a:pt x="116466" y="111"/>
                  <a:pt x="116111" y="288"/>
                </a:cubicBezTo>
                <a:lnTo>
                  <a:pt x="116100" y="266"/>
                </a:lnTo>
                <a:lnTo>
                  <a:pt x="1677" y="49305"/>
                </a:lnTo>
                <a:cubicBezTo>
                  <a:pt x="1672" y="49305"/>
                  <a:pt x="1661" y="49311"/>
                  <a:pt x="1650" y="49316"/>
                </a:cubicBezTo>
                <a:lnTo>
                  <a:pt x="1555" y="49361"/>
                </a:lnTo>
                <a:lnTo>
                  <a:pt x="1561" y="49372"/>
                </a:lnTo>
                <a:cubicBezTo>
                  <a:pt x="644" y="49816"/>
                  <a:pt x="0" y="50733"/>
                  <a:pt x="0" y="51816"/>
                </a:cubicBezTo>
                <a:cubicBezTo>
                  <a:pt x="0" y="53055"/>
                  <a:pt x="838" y="54061"/>
                  <a:pt x="1972" y="54394"/>
                </a:cubicBezTo>
                <a:lnTo>
                  <a:pt x="1961" y="54438"/>
                </a:lnTo>
                <a:lnTo>
                  <a:pt x="47011" y="72988"/>
                </a:lnTo>
                <a:lnTo>
                  <a:pt x="65561" y="118044"/>
                </a:lnTo>
                <a:lnTo>
                  <a:pt x="65605" y="118027"/>
                </a:lnTo>
                <a:cubicBezTo>
                  <a:pt x="65938" y="119161"/>
                  <a:pt x="66944" y="120000"/>
                  <a:pt x="68183" y="120000"/>
                </a:cubicBezTo>
                <a:cubicBezTo>
                  <a:pt x="69266" y="120000"/>
                  <a:pt x="70188" y="119355"/>
                  <a:pt x="70627" y="118438"/>
                </a:cubicBezTo>
                <a:lnTo>
                  <a:pt x="70644" y="118444"/>
                </a:lnTo>
                <a:lnTo>
                  <a:pt x="70683" y="118350"/>
                </a:lnTo>
                <a:cubicBezTo>
                  <a:pt x="70688" y="118338"/>
                  <a:pt x="70694" y="118333"/>
                  <a:pt x="70694" y="118322"/>
                </a:cubicBezTo>
                <a:lnTo>
                  <a:pt x="119738" y="3900"/>
                </a:lnTo>
                <a:lnTo>
                  <a:pt x="119705" y="3883"/>
                </a:lnTo>
                <a:cubicBezTo>
                  <a:pt x="119877" y="3533"/>
                  <a:pt x="120000" y="3150"/>
                  <a:pt x="120000" y="2727"/>
                </a:cubicBezTo>
                <a:moveTo>
                  <a:pt x="43638" y="90000"/>
                </a:moveTo>
                <a:cubicBezTo>
                  <a:pt x="42883" y="90000"/>
                  <a:pt x="42200" y="90305"/>
                  <a:pt x="41705" y="90800"/>
                </a:cubicBezTo>
                <a:lnTo>
                  <a:pt x="33527" y="98983"/>
                </a:lnTo>
                <a:cubicBezTo>
                  <a:pt x="33033" y="99472"/>
                  <a:pt x="32727" y="100161"/>
                  <a:pt x="32727" y="100911"/>
                </a:cubicBezTo>
                <a:cubicBezTo>
                  <a:pt x="32727" y="102416"/>
                  <a:pt x="33950" y="103638"/>
                  <a:pt x="35455" y="103638"/>
                </a:cubicBezTo>
                <a:cubicBezTo>
                  <a:pt x="36205" y="103638"/>
                  <a:pt x="36888" y="103333"/>
                  <a:pt x="37383" y="102838"/>
                </a:cubicBezTo>
                <a:lnTo>
                  <a:pt x="45566" y="94655"/>
                </a:lnTo>
                <a:cubicBezTo>
                  <a:pt x="46061" y="94166"/>
                  <a:pt x="46361" y="93483"/>
                  <a:pt x="46361" y="92727"/>
                </a:cubicBezTo>
                <a:cubicBezTo>
                  <a:pt x="46361" y="91222"/>
                  <a:pt x="45144" y="90000"/>
                  <a:pt x="43638" y="90000"/>
                </a:cubicBezTo>
                <a:moveTo>
                  <a:pt x="43638" y="79094"/>
                </a:moveTo>
                <a:cubicBezTo>
                  <a:pt x="43638" y="77588"/>
                  <a:pt x="42416" y="76361"/>
                  <a:pt x="40911" y="76361"/>
                </a:cubicBezTo>
                <a:cubicBezTo>
                  <a:pt x="40155" y="76361"/>
                  <a:pt x="39472" y="76672"/>
                  <a:pt x="38983" y="77161"/>
                </a:cubicBezTo>
                <a:lnTo>
                  <a:pt x="11705" y="104433"/>
                </a:lnTo>
                <a:cubicBezTo>
                  <a:pt x="11216" y="104933"/>
                  <a:pt x="10911" y="105616"/>
                  <a:pt x="10911" y="106361"/>
                </a:cubicBezTo>
                <a:cubicBezTo>
                  <a:pt x="10911" y="107872"/>
                  <a:pt x="12133" y="109088"/>
                  <a:pt x="13638" y="109088"/>
                </a:cubicBezTo>
                <a:cubicBezTo>
                  <a:pt x="14388" y="109088"/>
                  <a:pt x="15072" y="108788"/>
                  <a:pt x="15566" y="108294"/>
                </a:cubicBezTo>
                <a:lnTo>
                  <a:pt x="42838" y="81016"/>
                </a:lnTo>
                <a:cubicBezTo>
                  <a:pt x="43333" y="80527"/>
                  <a:pt x="43638" y="79844"/>
                  <a:pt x="43638" y="79094"/>
                </a:cubicBezTo>
                <a:moveTo>
                  <a:pt x="26472" y="81016"/>
                </a:moveTo>
                <a:lnTo>
                  <a:pt x="29200" y="78294"/>
                </a:lnTo>
                <a:cubicBezTo>
                  <a:pt x="29694" y="77800"/>
                  <a:pt x="30000" y="77116"/>
                  <a:pt x="30000" y="76361"/>
                </a:cubicBezTo>
                <a:cubicBezTo>
                  <a:pt x="30000" y="74861"/>
                  <a:pt x="28777" y="73638"/>
                  <a:pt x="27272" y="73638"/>
                </a:cubicBezTo>
                <a:cubicBezTo>
                  <a:pt x="26522" y="73638"/>
                  <a:pt x="25838" y="73944"/>
                  <a:pt x="25344" y="74433"/>
                </a:cubicBezTo>
                <a:lnTo>
                  <a:pt x="22616" y="77161"/>
                </a:lnTo>
                <a:cubicBezTo>
                  <a:pt x="22122" y="77661"/>
                  <a:pt x="21816" y="78338"/>
                  <a:pt x="21816" y="79094"/>
                </a:cubicBezTo>
                <a:cubicBezTo>
                  <a:pt x="21816" y="80594"/>
                  <a:pt x="23038" y="81816"/>
                  <a:pt x="24544" y="81816"/>
                </a:cubicBezTo>
                <a:cubicBezTo>
                  <a:pt x="25300" y="81816"/>
                  <a:pt x="25977" y="81516"/>
                  <a:pt x="26472" y="81016"/>
                </a:cubicBezTo>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sp>
        <p:nvSpPr>
          <p:cNvPr id="560" name="Shape 560"/>
          <p:cNvSpPr/>
          <p:nvPr/>
        </p:nvSpPr>
        <p:spPr>
          <a:xfrm>
            <a:off x="3061374" y="392527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1" name="Shape 561"/>
          <p:cNvSpPr/>
          <p:nvPr/>
        </p:nvSpPr>
        <p:spPr>
          <a:xfrm>
            <a:off x="2820295" y="48721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2" name="Shape 562"/>
          <p:cNvSpPr/>
          <p:nvPr/>
        </p:nvSpPr>
        <p:spPr>
          <a:xfrm>
            <a:off x="5352765" y="4390343"/>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3" name="Shape 563"/>
          <p:cNvSpPr/>
          <p:nvPr/>
        </p:nvSpPr>
        <p:spPr>
          <a:xfrm>
            <a:off x="7165006" y="2888866"/>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564" name="Shape 564"/>
          <p:cNvSpPr txBox="1">
            <a:spLocks noGrp="1"/>
          </p:cNvSpPr>
          <p:nvPr>
            <p:ph type="body" idx="2"/>
          </p:nvPr>
        </p:nvSpPr>
        <p:spPr>
          <a:xfrm>
            <a:off x="1180758" y="2775427"/>
            <a:ext cx="2247780" cy="8736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5" name="Shape 565"/>
          <p:cNvSpPr txBox="1">
            <a:spLocks noGrp="1"/>
          </p:cNvSpPr>
          <p:nvPr>
            <p:ph type="body" idx="3"/>
          </p:nvPr>
        </p:nvSpPr>
        <p:spPr>
          <a:xfrm>
            <a:off x="3025297" y="5390259"/>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6" name="Shape 566"/>
          <p:cNvSpPr txBox="1">
            <a:spLocks noGrp="1"/>
          </p:cNvSpPr>
          <p:nvPr>
            <p:ph type="body" idx="4"/>
          </p:nvPr>
        </p:nvSpPr>
        <p:spPr>
          <a:xfrm>
            <a:off x="4721151" y="2149851"/>
            <a:ext cx="2327467" cy="86275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7" name="Shape 567"/>
          <p:cNvSpPr txBox="1">
            <a:spLocks noGrp="1"/>
          </p:cNvSpPr>
          <p:nvPr>
            <p:ph type="body" idx="5"/>
          </p:nvPr>
        </p:nvSpPr>
        <p:spPr>
          <a:xfrm>
            <a:off x="6986775" y="4708150"/>
            <a:ext cx="2327467" cy="78964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8" name="Shape 568"/>
          <p:cNvSpPr txBox="1">
            <a:spLocks noGrp="1"/>
          </p:cNvSpPr>
          <p:nvPr>
            <p:ph type="body" idx="6"/>
          </p:nvPr>
        </p:nvSpPr>
        <p:spPr>
          <a:xfrm>
            <a:off x="10694146" y="1955612"/>
            <a:ext cx="1318631" cy="1860251"/>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1"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9" name="Shape 569"/>
          <p:cNvSpPr txBox="1">
            <a:spLocks noGrp="1"/>
          </p:cNvSpPr>
          <p:nvPr>
            <p:ph type="body" idx="7"/>
          </p:nvPr>
        </p:nvSpPr>
        <p:spPr>
          <a:xfrm>
            <a:off x="1180759" y="2222957"/>
            <a:ext cx="2247780"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0" name="Shape 570"/>
          <p:cNvSpPr txBox="1">
            <a:spLocks noGrp="1"/>
          </p:cNvSpPr>
          <p:nvPr>
            <p:ph type="body" idx="8"/>
          </p:nvPr>
        </p:nvSpPr>
        <p:spPr>
          <a:xfrm>
            <a:off x="4721151" y="160763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1" name="Shape 571"/>
          <p:cNvSpPr txBox="1">
            <a:spLocks noGrp="1"/>
          </p:cNvSpPr>
          <p:nvPr>
            <p:ph type="body" idx="9"/>
          </p:nvPr>
        </p:nvSpPr>
        <p:spPr>
          <a:xfrm>
            <a:off x="3025297" y="6180789"/>
            <a:ext cx="2327467" cy="36417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2" name="Shape 572"/>
          <p:cNvSpPr txBox="1">
            <a:spLocks noGrp="1"/>
          </p:cNvSpPr>
          <p:nvPr>
            <p:ph type="body" idx="13"/>
          </p:nvPr>
        </p:nvSpPr>
        <p:spPr>
          <a:xfrm>
            <a:off x="6986775" y="5537051"/>
            <a:ext cx="2327467" cy="4960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776517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576" name="Shape 576"/>
          <p:cNvGrpSpPr/>
          <p:nvPr/>
        </p:nvGrpSpPr>
        <p:grpSpPr>
          <a:xfrm>
            <a:off x="8705339" y="1607951"/>
            <a:ext cx="2504672" cy="2336331"/>
            <a:chOff x="8705339" y="1607951"/>
            <a:chExt cx="2504672" cy="2336330"/>
          </a:xfrm>
        </p:grpSpPr>
        <p:grpSp>
          <p:nvGrpSpPr>
            <p:cNvPr id="577" name="Shape 577"/>
            <p:cNvGrpSpPr/>
            <p:nvPr/>
          </p:nvGrpSpPr>
          <p:grpSpPr>
            <a:xfrm>
              <a:off x="8705339" y="1607951"/>
              <a:ext cx="2358104" cy="2097263"/>
              <a:chOff x="8705339" y="1607951"/>
              <a:chExt cx="2358104" cy="2097263"/>
            </a:xfrm>
          </p:grpSpPr>
          <p:sp>
            <p:nvSpPr>
              <p:cNvPr id="578" name="Shape 578"/>
              <p:cNvSpPr/>
              <p:nvPr/>
            </p:nvSpPr>
            <p:spPr>
              <a:xfrm rot="-5400000">
                <a:off x="8706847"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Shape 579"/>
              <p:cNvSpPr/>
              <p:nvPr/>
            </p:nvSpPr>
            <p:spPr>
              <a:xfrm>
                <a:off x="9882742"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Shape 580"/>
              <p:cNvSpPr/>
              <p:nvPr/>
            </p:nvSpPr>
            <p:spPr>
              <a:xfrm>
                <a:off x="8705339" y="2785319"/>
                <a:ext cx="455853" cy="91935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Shape 581"/>
              <p:cNvSpPr/>
              <p:nvPr/>
            </p:nvSpPr>
            <p:spPr>
              <a:xfrm>
                <a:off x="10607442" y="2785321"/>
                <a:ext cx="455853" cy="91989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82" name="Shape 582"/>
            <p:cNvSpPr/>
            <p:nvPr/>
          </p:nvSpPr>
          <p:spPr>
            <a:xfrm rot="2700000">
              <a:off x="10575857"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3" name="Shape 583"/>
          <p:cNvGrpSpPr/>
          <p:nvPr/>
        </p:nvGrpSpPr>
        <p:grpSpPr>
          <a:xfrm>
            <a:off x="6794671" y="3441707"/>
            <a:ext cx="2503757" cy="2336328"/>
            <a:chOff x="3371475" y="3591818"/>
            <a:chExt cx="2074748" cy="1936007"/>
          </a:xfrm>
        </p:grpSpPr>
        <p:sp>
          <p:nvSpPr>
            <p:cNvPr id="584" name="Shape 584"/>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Shape 585"/>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Shape 586"/>
            <p:cNvSpPr/>
            <p:nvPr/>
          </p:nvSpPr>
          <p:spPr>
            <a:xfrm rot="10800000" flipH="1">
              <a:off x="3371475" y="3790370"/>
              <a:ext cx="377745" cy="7618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7" name="Shape 587"/>
            <p:cNvSpPr/>
            <p:nvPr/>
          </p:nvSpPr>
          <p:spPr>
            <a:xfrm rot="10800000" flipH="1">
              <a:off x="4946903" y="3789921"/>
              <a:ext cx="377745" cy="762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Shape 588"/>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89" name="Shape 589"/>
          <p:cNvGrpSpPr/>
          <p:nvPr/>
        </p:nvGrpSpPr>
        <p:grpSpPr>
          <a:xfrm>
            <a:off x="4892567" y="1607951"/>
            <a:ext cx="2504672" cy="2336331"/>
            <a:chOff x="4892567" y="1607951"/>
            <a:chExt cx="2504672" cy="2336330"/>
          </a:xfrm>
        </p:grpSpPr>
        <p:sp>
          <p:nvSpPr>
            <p:cNvPr id="590" name="Shape 590"/>
            <p:cNvSpPr/>
            <p:nvPr/>
          </p:nvSpPr>
          <p:spPr>
            <a:xfrm rot="-5400000">
              <a:off x="4894075"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1" name="Shape 591"/>
            <p:cNvSpPr/>
            <p:nvPr/>
          </p:nvSpPr>
          <p:spPr>
            <a:xfrm>
              <a:off x="6069971" y="1607951"/>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2" name="Shape 592"/>
            <p:cNvSpPr/>
            <p:nvPr/>
          </p:nvSpPr>
          <p:spPr>
            <a:xfrm>
              <a:off x="4892567" y="2785319"/>
              <a:ext cx="455853" cy="91935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3" name="Shape 593"/>
            <p:cNvSpPr/>
            <p:nvPr/>
          </p:nvSpPr>
          <p:spPr>
            <a:xfrm>
              <a:off x="6794671" y="2785321"/>
              <a:ext cx="455853" cy="91989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4" name="Shape 594"/>
            <p:cNvSpPr/>
            <p:nvPr/>
          </p:nvSpPr>
          <p:spPr>
            <a:xfrm rot="2700000">
              <a:off x="6763085"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95" name="Shape 595"/>
          <p:cNvGrpSpPr/>
          <p:nvPr/>
        </p:nvGrpSpPr>
        <p:grpSpPr>
          <a:xfrm>
            <a:off x="2992895" y="3441707"/>
            <a:ext cx="2503757" cy="2336328"/>
            <a:chOff x="3371475" y="3591818"/>
            <a:chExt cx="2074748" cy="1936007"/>
          </a:xfrm>
        </p:grpSpPr>
        <p:sp>
          <p:nvSpPr>
            <p:cNvPr id="596" name="Shape 596"/>
            <p:cNvSpPr/>
            <p:nvPr/>
          </p:nvSpPr>
          <p:spPr>
            <a:xfrm rot="-5400000" flipH="1">
              <a:off x="3372725" y="4548183"/>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7" name="Shape 597"/>
            <p:cNvSpPr/>
            <p:nvPr/>
          </p:nvSpPr>
          <p:spPr>
            <a:xfrm rot="10800000" flipH="1">
              <a:off x="4346378" y="4546935"/>
              <a:ext cx="978394" cy="980890"/>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8" name="Shape 598"/>
            <p:cNvSpPr/>
            <p:nvPr/>
          </p:nvSpPr>
          <p:spPr>
            <a:xfrm rot="10800000" flipH="1">
              <a:off x="3371475" y="3790370"/>
              <a:ext cx="377745" cy="7618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9" name="Shape 599"/>
            <p:cNvSpPr/>
            <p:nvPr/>
          </p:nvSpPr>
          <p:spPr>
            <a:xfrm rot="10800000" flipH="1">
              <a:off x="4946903" y="3789921"/>
              <a:ext cx="377745" cy="7622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0" name="Shape 600"/>
            <p:cNvSpPr/>
            <p:nvPr/>
          </p:nvSpPr>
          <p:spPr>
            <a:xfrm rot="8100000" flipH="1">
              <a:off x="4920731" y="3681978"/>
              <a:ext cx="435332" cy="435332"/>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01" name="Shape 601"/>
          <p:cNvGrpSpPr/>
          <p:nvPr/>
        </p:nvGrpSpPr>
        <p:grpSpPr>
          <a:xfrm>
            <a:off x="1090792" y="1607951"/>
            <a:ext cx="2504672" cy="2336331"/>
            <a:chOff x="1090792" y="1607950"/>
            <a:chExt cx="2504672" cy="2336331"/>
          </a:xfrm>
        </p:grpSpPr>
        <p:sp>
          <p:nvSpPr>
            <p:cNvPr id="602" name="Shape 602"/>
            <p:cNvSpPr/>
            <p:nvPr/>
          </p:nvSpPr>
          <p:spPr>
            <a:xfrm rot="-5400000">
              <a:off x="1092300" y="1606446"/>
              <a:ext cx="1180703"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3" name="Shape 603"/>
            <p:cNvSpPr/>
            <p:nvPr/>
          </p:nvSpPr>
          <p:spPr>
            <a:xfrm>
              <a:off x="2268196" y="1607950"/>
              <a:ext cx="1180701" cy="1183715"/>
            </a:xfrm>
            <a:custGeom>
              <a:avLst/>
              <a:gdLst/>
              <a:ahLst/>
              <a:cxnLst/>
              <a:rect l="0" t="0" r="0" b="0"/>
              <a:pathLst>
                <a:path w="120000" h="120000" extrusionOk="0">
                  <a:moveTo>
                    <a:pt x="0" y="0"/>
                  </a:moveTo>
                  <a:lnTo>
                    <a:pt x="11979" y="603"/>
                  </a:lnTo>
                  <a:cubicBezTo>
                    <a:pt x="72653" y="6749"/>
                    <a:pt x="120000" y="57859"/>
                    <a:pt x="120000" y="120000"/>
                  </a:cubicBezTo>
                  <a:lnTo>
                    <a:pt x="73548" y="120000"/>
                  </a:lnTo>
                  <a:lnTo>
                    <a:pt x="73548" y="119999"/>
                  </a:lnTo>
                  <a:cubicBezTo>
                    <a:pt x="73548" y="81849"/>
                    <a:pt x="44480" y="50470"/>
                    <a:pt x="7230" y="46697"/>
                  </a:cubicBezTo>
                  <a:lnTo>
                    <a:pt x="0" y="4633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4" name="Shape 604"/>
            <p:cNvSpPr/>
            <p:nvPr/>
          </p:nvSpPr>
          <p:spPr>
            <a:xfrm>
              <a:off x="1090792" y="2785318"/>
              <a:ext cx="455853" cy="919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5" name="Shape 605"/>
            <p:cNvSpPr/>
            <p:nvPr/>
          </p:nvSpPr>
          <p:spPr>
            <a:xfrm>
              <a:off x="2992894" y="2785318"/>
              <a:ext cx="455853" cy="91989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6" name="Shape 606"/>
            <p:cNvSpPr/>
            <p:nvPr/>
          </p:nvSpPr>
          <p:spPr>
            <a:xfrm rot="2700000">
              <a:off x="2961311" y="3310127"/>
              <a:ext cx="525350" cy="525350"/>
            </a:xfrm>
            <a:custGeom>
              <a:avLst/>
              <a:gdLst/>
              <a:ahLst/>
              <a:cxnLst/>
              <a:rect l="0" t="0" r="0" b="0"/>
              <a:pathLst>
                <a:path w="120000" h="120000" extrusionOk="0">
                  <a:moveTo>
                    <a:pt x="0" y="120000"/>
                  </a:moveTo>
                  <a:lnTo>
                    <a:pt x="120000" y="0"/>
                  </a:lnTo>
                  <a:lnTo>
                    <a:pt x="120000" y="120000"/>
                  </a:lnTo>
                  <a:lnTo>
                    <a:pt x="0" y="120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607" name="Shape 607"/>
          <p:cNvSpPr/>
          <p:nvPr/>
        </p:nvSpPr>
        <p:spPr>
          <a:xfrm>
            <a:off x="1981263" y="2448663"/>
            <a:ext cx="611596" cy="61159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Shape 608"/>
          <p:cNvSpPr/>
          <p:nvPr/>
        </p:nvSpPr>
        <p:spPr>
          <a:xfrm>
            <a:off x="2153234" y="261596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609" name="Shape 609"/>
          <p:cNvSpPr/>
          <p:nvPr/>
        </p:nvSpPr>
        <p:spPr>
          <a:xfrm>
            <a:off x="3864633" y="4349703"/>
            <a:ext cx="611596" cy="6115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Shape 610"/>
          <p:cNvSpPr/>
          <p:nvPr/>
        </p:nvSpPr>
        <p:spPr>
          <a:xfrm>
            <a:off x="4047094" y="4515838"/>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nvGrpSpPr>
          <p:cNvPr id="611" name="Shape 611"/>
          <p:cNvGrpSpPr/>
          <p:nvPr/>
        </p:nvGrpSpPr>
        <p:grpSpPr>
          <a:xfrm>
            <a:off x="5759497" y="2448663"/>
            <a:ext cx="611596" cy="611596"/>
            <a:chOff x="5759496" y="2448663"/>
            <a:chExt cx="611596" cy="611596"/>
          </a:xfrm>
        </p:grpSpPr>
        <p:sp>
          <p:nvSpPr>
            <p:cNvPr id="612" name="Shape 612"/>
            <p:cNvSpPr/>
            <p:nvPr/>
          </p:nvSpPr>
          <p:spPr>
            <a:xfrm>
              <a:off x="5759496" y="2448663"/>
              <a:ext cx="611596" cy="611596"/>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3" name="Shape 613"/>
            <p:cNvSpPr/>
            <p:nvPr/>
          </p:nvSpPr>
          <p:spPr>
            <a:xfrm>
              <a:off x="5936021" y="2614727"/>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4" name="Shape 614"/>
          <p:cNvGrpSpPr/>
          <p:nvPr/>
        </p:nvGrpSpPr>
        <p:grpSpPr>
          <a:xfrm>
            <a:off x="7681647" y="4349703"/>
            <a:ext cx="611596" cy="611596"/>
            <a:chOff x="7681647" y="4349703"/>
            <a:chExt cx="611596" cy="611596"/>
          </a:xfrm>
        </p:grpSpPr>
        <p:sp>
          <p:nvSpPr>
            <p:cNvPr id="615" name="Shape 615"/>
            <p:cNvSpPr/>
            <p:nvPr/>
          </p:nvSpPr>
          <p:spPr>
            <a:xfrm>
              <a:off x="7681647" y="4349703"/>
              <a:ext cx="611596" cy="611596"/>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Shape 616"/>
            <p:cNvSpPr/>
            <p:nvPr/>
          </p:nvSpPr>
          <p:spPr>
            <a:xfrm>
              <a:off x="7846559" y="4515837"/>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617" name="Shape 617"/>
          <p:cNvGrpSpPr/>
          <p:nvPr/>
        </p:nvGrpSpPr>
        <p:grpSpPr>
          <a:xfrm>
            <a:off x="9576939" y="2448663"/>
            <a:ext cx="611596" cy="611596"/>
            <a:chOff x="9576939" y="2448663"/>
            <a:chExt cx="611596" cy="611596"/>
          </a:xfrm>
        </p:grpSpPr>
        <p:sp>
          <p:nvSpPr>
            <p:cNvPr id="618" name="Shape 618"/>
            <p:cNvSpPr/>
            <p:nvPr/>
          </p:nvSpPr>
          <p:spPr>
            <a:xfrm>
              <a:off x="9576939" y="2448663"/>
              <a:ext cx="611596" cy="611596"/>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9" name="Shape 619"/>
            <p:cNvSpPr/>
            <p:nvPr/>
          </p:nvSpPr>
          <p:spPr>
            <a:xfrm>
              <a:off x="9749393" y="261472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sp>
        <p:nvSpPr>
          <p:cNvPr id="620" name="Shape 620"/>
          <p:cNvSpPr txBox="1">
            <a:spLocks noGrp="1"/>
          </p:cNvSpPr>
          <p:nvPr>
            <p:ph type="body" idx="2"/>
          </p:nvPr>
        </p:nvSpPr>
        <p:spPr>
          <a:xfrm>
            <a:off x="1584929"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1" name="Shape 621"/>
          <p:cNvSpPr txBox="1">
            <a:spLocks noGrp="1"/>
          </p:cNvSpPr>
          <p:nvPr>
            <p:ph type="body" idx="3"/>
          </p:nvPr>
        </p:nvSpPr>
        <p:spPr>
          <a:xfrm>
            <a:off x="1575449"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2" name="Shape 622"/>
          <p:cNvSpPr txBox="1">
            <a:spLocks noGrp="1"/>
          </p:cNvSpPr>
          <p:nvPr>
            <p:ph type="body" idx="4"/>
          </p:nvPr>
        </p:nvSpPr>
        <p:spPr>
          <a:xfrm>
            <a:off x="3519529"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3" name="Shape 623"/>
          <p:cNvSpPr txBox="1">
            <a:spLocks noGrp="1"/>
          </p:cNvSpPr>
          <p:nvPr>
            <p:ph type="body" idx="5"/>
          </p:nvPr>
        </p:nvSpPr>
        <p:spPr>
          <a:xfrm>
            <a:off x="3518381"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4" name="Shape 624"/>
          <p:cNvSpPr txBox="1">
            <a:spLocks noGrp="1"/>
          </p:cNvSpPr>
          <p:nvPr>
            <p:ph type="body" idx="6"/>
          </p:nvPr>
        </p:nvSpPr>
        <p:spPr>
          <a:xfrm>
            <a:off x="5400163"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5" name="Shape 625"/>
          <p:cNvSpPr txBox="1">
            <a:spLocks noGrp="1"/>
          </p:cNvSpPr>
          <p:nvPr>
            <p:ph type="body" idx="7"/>
          </p:nvPr>
        </p:nvSpPr>
        <p:spPr>
          <a:xfrm>
            <a:off x="5390683"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6" name="Shape 626"/>
          <p:cNvSpPr txBox="1">
            <a:spLocks noGrp="1"/>
          </p:cNvSpPr>
          <p:nvPr>
            <p:ph type="body" idx="8"/>
          </p:nvPr>
        </p:nvSpPr>
        <p:spPr>
          <a:xfrm>
            <a:off x="7308391" y="3908412"/>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7" name="Shape 627"/>
          <p:cNvSpPr txBox="1">
            <a:spLocks noGrp="1"/>
          </p:cNvSpPr>
          <p:nvPr>
            <p:ph type="body" idx="9"/>
          </p:nvPr>
        </p:nvSpPr>
        <p:spPr>
          <a:xfrm>
            <a:off x="7307244" y="2588974"/>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8" name="Shape 628"/>
          <p:cNvSpPr txBox="1">
            <a:spLocks noGrp="1"/>
          </p:cNvSpPr>
          <p:nvPr>
            <p:ph type="body" idx="13"/>
          </p:nvPr>
        </p:nvSpPr>
        <p:spPr>
          <a:xfrm>
            <a:off x="9250777" y="3111616"/>
            <a:ext cx="1334043" cy="396875"/>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29" name="Shape 629"/>
          <p:cNvSpPr txBox="1">
            <a:spLocks noGrp="1"/>
          </p:cNvSpPr>
          <p:nvPr>
            <p:ph type="body" idx="14"/>
          </p:nvPr>
        </p:nvSpPr>
        <p:spPr>
          <a:xfrm>
            <a:off x="9241297" y="3523162"/>
            <a:ext cx="1334043" cy="129502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8725171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ee-Infographic">
  <p:cSld name="Tree-Infographic">
    <p:spTree>
      <p:nvGrpSpPr>
        <p:cNvPr id="1" name="Shape 630"/>
        <p:cNvGrpSpPr/>
        <p:nvPr/>
      </p:nvGrpSpPr>
      <p:grpSpPr>
        <a:xfrm>
          <a:off x="0" y="0"/>
          <a:ext cx="0" cy="0"/>
          <a:chOff x="0" y="0"/>
          <a:chExt cx="0" cy="0"/>
        </a:xfrm>
      </p:grpSpPr>
      <p:sp>
        <p:nvSpPr>
          <p:cNvPr id="631" name="Shape 631"/>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633" name="Shape 633"/>
          <p:cNvGrpSpPr/>
          <p:nvPr/>
        </p:nvGrpSpPr>
        <p:grpSpPr>
          <a:xfrm>
            <a:off x="6992717" y="1169666"/>
            <a:ext cx="4573641" cy="5344829"/>
            <a:chOff x="2813" y="961"/>
            <a:chExt cx="2052" cy="2397"/>
          </a:xfrm>
        </p:grpSpPr>
        <p:sp>
          <p:nvSpPr>
            <p:cNvPr id="634" name="Shape 634"/>
            <p:cNvSpPr/>
            <p:nvPr/>
          </p:nvSpPr>
          <p:spPr>
            <a:xfrm>
              <a:off x="4415" y="1626"/>
              <a:ext cx="127" cy="168"/>
            </a:xfrm>
            <a:custGeom>
              <a:avLst/>
              <a:gdLst/>
              <a:ahLst/>
              <a:cxnLst/>
              <a:rect l="0" t="0" r="0" b="0"/>
              <a:pathLst>
                <a:path w="120000" h="120000" extrusionOk="0">
                  <a:moveTo>
                    <a:pt x="11111" y="55774"/>
                  </a:moveTo>
                  <a:cubicBezTo>
                    <a:pt x="0" y="77746"/>
                    <a:pt x="8888" y="101408"/>
                    <a:pt x="31111" y="120000"/>
                  </a:cubicBezTo>
                  <a:cubicBezTo>
                    <a:pt x="64444" y="116619"/>
                    <a:pt x="95555" y="103098"/>
                    <a:pt x="106666" y="81126"/>
                  </a:cubicBezTo>
                  <a:cubicBezTo>
                    <a:pt x="120000" y="59154"/>
                    <a:pt x="117777" y="16901"/>
                    <a:pt x="95555" y="0"/>
                  </a:cubicBezTo>
                  <a:cubicBezTo>
                    <a:pt x="60000" y="1690"/>
                    <a:pt x="22222" y="32112"/>
                    <a:pt x="11111" y="557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5" name="Shape 635"/>
            <p:cNvSpPr/>
            <p:nvPr/>
          </p:nvSpPr>
          <p:spPr>
            <a:xfrm>
              <a:off x="4261" y="1218"/>
              <a:ext cx="130" cy="166"/>
            </a:xfrm>
            <a:custGeom>
              <a:avLst/>
              <a:gdLst/>
              <a:ahLst/>
              <a:cxnLst/>
              <a:rect l="0" t="0" r="0" b="0"/>
              <a:pathLst>
                <a:path w="120000" h="120000" extrusionOk="0">
                  <a:moveTo>
                    <a:pt x="13090" y="82285"/>
                  </a:moveTo>
                  <a:cubicBezTo>
                    <a:pt x="26181" y="104571"/>
                    <a:pt x="54545" y="118285"/>
                    <a:pt x="89454" y="120000"/>
                  </a:cubicBezTo>
                  <a:cubicBezTo>
                    <a:pt x="111272" y="102857"/>
                    <a:pt x="120000" y="77142"/>
                    <a:pt x="106909" y="54857"/>
                  </a:cubicBezTo>
                  <a:cubicBezTo>
                    <a:pt x="93818" y="32571"/>
                    <a:pt x="54545" y="1714"/>
                    <a:pt x="21818" y="0"/>
                  </a:cubicBezTo>
                  <a:cubicBezTo>
                    <a:pt x="0" y="18857"/>
                    <a:pt x="2181" y="60000"/>
                    <a:pt x="13090" y="822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Shape 636"/>
            <p:cNvSpPr/>
            <p:nvPr/>
          </p:nvSpPr>
          <p:spPr>
            <a:xfrm>
              <a:off x="3452" y="1219"/>
              <a:ext cx="120" cy="177"/>
            </a:xfrm>
            <a:custGeom>
              <a:avLst/>
              <a:gdLst/>
              <a:ahLst/>
              <a:cxnLst/>
              <a:rect l="0" t="0" r="0" b="0"/>
              <a:pathLst>
                <a:path w="120000" h="120000" extrusionOk="0">
                  <a:moveTo>
                    <a:pt x="7058" y="62400"/>
                  </a:moveTo>
                  <a:cubicBezTo>
                    <a:pt x="0" y="84800"/>
                    <a:pt x="16470" y="105600"/>
                    <a:pt x="44705" y="120000"/>
                  </a:cubicBezTo>
                  <a:cubicBezTo>
                    <a:pt x="80000" y="113600"/>
                    <a:pt x="105882" y="97600"/>
                    <a:pt x="112941" y="75200"/>
                  </a:cubicBezTo>
                  <a:cubicBezTo>
                    <a:pt x="120000" y="52800"/>
                    <a:pt x="108235" y="14400"/>
                    <a:pt x="80000" y="0"/>
                  </a:cubicBezTo>
                  <a:cubicBezTo>
                    <a:pt x="44705" y="6400"/>
                    <a:pt x="14117" y="40000"/>
                    <a:pt x="7058" y="624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7" name="Shape 637"/>
            <p:cNvSpPr/>
            <p:nvPr/>
          </p:nvSpPr>
          <p:spPr>
            <a:xfrm>
              <a:off x="2912" y="1464"/>
              <a:ext cx="186" cy="112"/>
            </a:xfrm>
            <a:custGeom>
              <a:avLst/>
              <a:gdLst/>
              <a:ahLst/>
              <a:cxnLst/>
              <a:rect l="0" t="0" r="0" b="0"/>
              <a:pathLst>
                <a:path w="120000" h="120000" extrusionOk="0">
                  <a:moveTo>
                    <a:pt x="75949" y="112500"/>
                  </a:moveTo>
                  <a:cubicBezTo>
                    <a:pt x="98734" y="105000"/>
                    <a:pt x="113924" y="77500"/>
                    <a:pt x="120000" y="42500"/>
                  </a:cubicBezTo>
                  <a:cubicBezTo>
                    <a:pt x="104810" y="15000"/>
                    <a:pt x="82025" y="0"/>
                    <a:pt x="59240" y="7500"/>
                  </a:cubicBezTo>
                  <a:cubicBezTo>
                    <a:pt x="37974" y="15000"/>
                    <a:pt x="4556" y="50000"/>
                    <a:pt x="0" y="85000"/>
                  </a:cubicBezTo>
                  <a:cubicBezTo>
                    <a:pt x="15189" y="112500"/>
                    <a:pt x="53164" y="120000"/>
                    <a:pt x="75949" y="1125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Shape 638"/>
            <p:cNvSpPr/>
            <p:nvPr/>
          </p:nvSpPr>
          <p:spPr>
            <a:xfrm>
              <a:off x="3659" y="1071"/>
              <a:ext cx="173" cy="122"/>
            </a:xfrm>
            <a:custGeom>
              <a:avLst/>
              <a:gdLst/>
              <a:ahLst/>
              <a:cxnLst/>
              <a:rect l="0" t="0" r="0" b="0"/>
              <a:pathLst>
                <a:path w="120000" h="120000" extrusionOk="0">
                  <a:moveTo>
                    <a:pt x="50958" y="106153"/>
                  </a:moveTo>
                  <a:cubicBezTo>
                    <a:pt x="73972" y="120000"/>
                    <a:pt x="100273" y="115384"/>
                    <a:pt x="119999" y="94615"/>
                  </a:cubicBezTo>
                  <a:cubicBezTo>
                    <a:pt x="119999" y="62307"/>
                    <a:pt x="106849" y="32307"/>
                    <a:pt x="83835" y="18461"/>
                  </a:cubicBezTo>
                  <a:cubicBezTo>
                    <a:pt x="62465" y="4615"/>
                    <a:pt x="19726" y="0"/>
                    <a:pt x="0" y="18461"/>
                  </a:cubicBezTo>
                  <a:cubicBezTo>
                    <a:pt x="0" y="53076"/>
                    <a:pt x="29589" y="92307"/>
                    <a:pt x="50958" y="10615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Shape 639"/>
            <p:cNvSpPr/>
            <p:nvPr/>
          </p:nvSpPr>
          <p:spPr>
            <a:xfrm>
              <a:off x="4702" y="1626"/>
              <a:ext cx="130" cy="168"/>
            </a:xfrm>
            <a:custGeom>
              <a:avLst/>
              <a:gdLst/>
              <a:ahLst/>
              <a:cxnLst/>
              <a:rect l="0" t="0" r="0" b="0"/>
              <a:pathLst>
                <a:path w="120000" h="120000" extrusionOk="0">
                  <a:moveTo>
                    <a:pt x="15272" y="81126"/>
                  </a:moveTo>
                  <a:cubicBezTo>
                    <a:pt x="26181" y="103098"/>
                    <a:pt x="56727" y="116619"/>
                    <a:pt x="89454" y="120000"/>
                  </a:cubicBezTo>
                  <a:cubicBezTo>
                    <a:pt x="111272" y="101408"/>
                    <a:pt x="120000" y="76056"/>
                    <a:pt x="109090" y="54084"/>
                  </a:cubicBezTo>
                  <a:cubicBezTo>
                    <a:pt x="96000" y="32112"/>
                    <a:pt x="56727" y="1690"/>
                    <a:pt x="24000" y="0"/>
                  </a:cubicBezTo>
                  <a:cubicBezTo>
                    <a:pt x="0" y="18591"/>
                    <a:pt x="2181" y="59154"/>
                    <a:pt x="15272" y="811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Shape 640"/>
            <p:cNvSpPr/>
            <p:nvPr/>
          </p:nvSpPr>
          <p:spPr>
            <a:xfrm>
              <a:off x="3194" y="1907"/>
              <a:ext cx="153" cy="150"/>
            </a:xfrm>
            <a:custGeom>
              <a:avLst/>
              <a:gdLst/>
              <a:ahLst/>
              <a:cxnLst/>
              <a:rect l="0" t="0" r="0" b="0"/>
              <a:pathLst>
                <a:path w="120000" h="120000" extrusionOk="0">
                  <a:moveTo>
                    <a:pt x="97846" y="80625"/>
                  </a:moveTo>
                  <a:cubicBezTo>
                    <a:pt x="116307" y="60000"/>
                    <a:pt x="120000" y="31875"/>
                    <a:pt x="108923" y="7500"/>
                  </a:cubicBezTo>
                  <a:cubicBezTo>
                    <a:pt x="81230" y="0"/>
                    <a:pt x="51692" y="7500"/>
                    <a:pt x="33230" y="26250"/>
                  </a:cubicBezTo>
                  <a:cubicBezTo>
                    <a:pt x="14769" y="45000"/>
                    <a:pt x="0" y="88125"/>
                    <a:pt x="9230" y="114375"/>
                  </a:cubicBezTo>
                  <a:cubicBezTo>
                    <a:pt x="36923" y="120000"/>
                    <a:pt x="79384" y="99375"/>
                    <a:pt x="97846" y="806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Shape 641"/>
            <p:cNvSpPr/>
            <p:nvPr/>
          </p:nvSpPr>
          <p:spPr>
            <a:xfrm>
              <a:off x="2886" y="2504"/>
              <a:ext cx="1837" cy="854"/>
            </a:xfrm>
            <a:custGeom>
              <a:avLst/>
              <a:gdLst/>
              <a:ahLst/>
              <a:cxnLst/>
              <a:rect l="0" t="0" r="0" b="0"/>
              <a:pathLst>
                <a:path w="120000" h="120000" extrusionOk="0">
                  <a:moveTo>
                    <a:pt x="60077" y="120000"/>
                  </a:moveTo>
                  <a:cubicBezTo>
                    <a:pt x="93212" y="120000"/>
                    <a:pt x="120000" y="66149"/>
                    <a:pt x="120000" y="0"/>
                  </a:cubicBezTo>
                  <a:cubicBezTo>
                    <a:pt x="0" y="0"/>
                    <a:pt x="0" y="0"/>
                    <a:pt x="0" y="0"/>
                  </a:cubicBezTo>
                  <a:cubicBezTo>
                    <a:pt x="0" y="66149"/>
                    <a:pt x="26941" y="120000"/>
                    <a:pt x="60077"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2" name="Shape 642"/>
            <p:cNvSpPr/>
            <p:nvPr/>
          </p:nvSpPr>
          <p:spPr>
            <a:xfrm>
              <a:off x="3081" y="2504"/>
              <a:ext cx="1446" cy="674"/>
            </a:xfrm>
            <a:custGeom>
              <a:avLst/>
              <a:gdLst/>
              <a:ahLst/>
              <a:cxnLst/>
              <a:rect l="0" t="0" r="0" b="0"/>
              <a:pathLst>
                <a:path w="120000" h="120000" extrusionOk="0">
                  <a:moveTo>
                    <a:pt x="60000" y="119999"/>
                  </a:moveTo>
                  <a:cubicBezTo>
                    <a:pt x="93245" y="119999"/>
                    <a:pt x="120000" y="66105"/>
                    <a:pt x="120000" y="0"/>
                  </a:cubicBezTo>
                  <a:cubicBezTo>
                    <a:pt x="0" y="0"/>
                    <a:pt x="0" y="0"/>
                    <a:pt x="0" y="0"/>
                  </a:cubicBezTo>
                  <a:cubicBezTo>
                    <a:pt x="0" y="66105"/>
                    <a:pt x="26754" y="119999"/>
                    <a:pt x="60000" y="119999"/>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3" name="Shape 643"/>
            <p:cNvSpPr/>
            <p:nvPr/>
          </p:nvSpPr>
          <p:spPr>
            <a:xfrm>
              <a:off x="3266" y="2504"/>
              <a:ext cx="1076" cy="501"/>
            </a:xfrm>
            <a:custGeom>
              <a:avLst/>
              <a:gdLst/>
              <a:ahLst/>
              <a:cxnLst/>
              <a:rect l="0" t="0" r="0" b="0"/>
              <a:pathLst>
                <a:path w="120000" h="120000" extrusionOk="0">
                  <a:moveTo>
                    <a:pt x="60000" y="120000"/>
                  </a:moveTo>
                  <a:cubicBezTo>
                    <a:pt x="93039" y="120000"/>
                    <a:pt x="120000" y="66226"/>
                    <a:pt x="120000" y="0"/>
                  </a:cubicBezTo>
                  <a:cubicBezTo>
                    <a:pt x="0" y="0"/>
                    <a:pt x="0" y="0"/>
                    <a:pt x="0" y="0"/>
                  </a:cubicBezTo>
                  <a:cubicBezTo>
                    <a:pt x="0" y="66226"/>
                    <a:pt x="26960" y="120000"/>
                    <a:pt x="6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Shape 644"/>
            <p:cNvSpPr/>
            <p:nvPr/>
          </p:nvSpPr>
          <p:spPr>
            <a:xfrm>
              <a:off x="2813" y="961"/>
              <a:ext cx="2052" cy="1860"/>
            </a:xfrm>
            <a:custGeom>
              <a:avLst/>
              <a:gdLst/>
              <a:ahLst/>
              <a:cxnLst/>
              <a:rect l="0" t="0" r="0" b="0"/>
              <a:pathLst>
                <a:path w="120000" h="120000" extrusionOk="0">
                  <a:moveTo>
                    <a:pt x="119445" y="48152"/>
                  </a:moveTo>
                  <a:cubicBezTo>
                    <a:pt x="119583" y="48000"/>
                    <a:pt x="119583" y="48000"/>
                    <a:pt x="119445" y="48152"/>
                  </a:cubicBezTo>
                  <a:cubicBezTo>
                    <a:pt x="119445" y="48152"/>
                    <a:pt x="119445" y="48152"/>
                    <a:pt x="119445" y="48152"/>
                  </a:cubicBezTo>
                  <a:cubicBezTo>
                    <a:pt x="119445" y="48152"/>
                    <a:pt x="119445" y="48305"/>
                    <a:pt x="119445" y="48305"/>
                  </a:cubicBezTo>
                  <a:cubicBezTo>
                    <a:pt x="119445" y="48458"/>
                    <a:pt x="119445" y="48611"/>
                    <a:pt x="119445" y="48611"/>
                  </a:cubicBezTo>
                  <a:cubicBezTo>
                    <a:pt x="119445" y="48611"/>
                    <a:pt x="119445" y="48611"/>
                    <a:pt x="119445" y="48458"/>
                  </a:cubicBezTo>
                  <a:cubicBezTo>
                    <a:pt x="119028" y="49834"/>
                    <a:pt x="118612" y="51210"/>
                    <a:pt x="118196" y="52585"/>
                  </a:cubicBezTo>
                  <a:cubicBezTo>
                    <a:pt x="117780" y="53808"/>
                    <a:pt x="117364" y="54726"/>
                    <a:pt x="116531" y="55643"/>
                  </a:cubicBezTo>
                  <a:cubicBezTo>
                    <a:pt x="116393" y="55949"/>
                    <a:pt x="115976" y="56254"/>
                    <a:pt x="115838" y="56407"/>
                  </a:cubicBezTo>
                  <a:cubicBezTo>
                    <a:pt x="114312" y="57936"/>
                    <a:pt x="112508" y="59312"/>
                    <a:pt x="110843" y="60382"/>
                  </a:cubicBezTo>
                  <a:cubicBezTo>
                    <a:pt x="109317" y="61299"/>
                    <a:pt x="107653" y="61757"/>
                    <a:pt x="105988" y="61757"/>
                  </a:cubicBezTo>
                  <a:cubicBezTo>
                    <a:pt x="103491" y="61910"/>
                    <a:pt x="100855" y="61605"/>
                    <a:pt x="98219" y="61605"/>
                  </a:cubicBezTo>
                  <a:cubicBezTo>
                    <a:pt x="94890" y="61452"/>
                    <a:pt x="91421" y="61452"/>
                    <a:pt x="88092" y="61299"/>
                  </a:cubicBezTo>
                  <a:cubicBezTo>
                    <a:pt x="88924" y="60535"/>
                    <a:pt x="90312" y="60229"/>
                    <a:pt x="91283" y="59923"/>
                  </a:cubicBezTo>
                  <a:cubicBezTo>
                    <a:pt x="92670" y="59312"/>
                    <a:pt x="94057" y="58853"/>
                    <a:pt x="95167" y="58089"/>
                  </a:cubicBezTo>
                  <a:cubicBezTo>
                    <a:pt x="97109" y="57019"/>
                    <a:pt x="98913" y="55796"/>
                    <a:pt x="100716" y="54573"/>
                  </a:cubicBezTo>
                  <a:cubicBezTo>
                    <a:pt x="101549" y="54114"/>
                    <a:pt x="102381" y="53503"/>
                    <a:pt x="103213" y="53044"/>
                  </a:cubicBezTo>
                  <a:cubicBezTo>
                    <a:pt x="103907" y="52585"/>
                    <a:pt x="104739" y="52127"/>
                    <a:pt x="105294" y="51515"/>
                  </a:cubicBezTo>
                  <a:cubicBezTo>
                    <a:pt x="106959" y="49834"/>
                    <a:pt x="107791" y="47694"/>
                    <a:pt x="108624" y="45401"/>
                  </a:cubicBezTo>
                  <a:cubicBezTo>
                    <a:pt x="107514" y="47388"/>
                    <a:pt x="106682" y="49528"/>
                    <a:pt x="104878" y="51057"/>
                  </a:cubicBezTo>
                  <a:cubicBezTo>
                    <a:pt x="104046" y="51974"/>
                    <a:pt x="102381" y="52433"/>
                    <a:pt x="101410" y="53044"/>
                  </a:cubicBezTo>
                  <a:cubicBezTo>
                    <a:pt x="100439" y="53656"/>
                    <a:pt x="99468" y="54114"/>
                    <a:pt x="98358" y="54573"/>
                  </a:cubicBezTo>
                  <a:cubicBezTo>
                    <a:pt x="96554" y="55337"/>
                    <a:pt x="95028" y="56407"/>
                    <a:pt x="93225" y="57019"/>
                  </a:cubicBezTo>
                  <a:cubicBezTo>
                    <a:pt x="91421" y="57783"/>
                    <a:pt x="89341" y="58242"/>
                    <a:pt x="87537" y="59006"/>
                  </a:cubicBezTo>
                  <a:cubicBezTo>
                    <a:pt x="85456" y="59923"/>
                    <a:pt x="83791" y="61299"/>
                    <a:pt x="81988" y="62522"/>
                  </a:cubicBezTo>
                  <a:cubicBezTo>
                    <a:pt x="82265" y="61146"/>
                    <a:pt x="82543" y="58853"/>
                    <a:pt x="82820" y="57783"/>
                  </a:cubicBezTo>
                  <a:cubicBezTo>
                    <a:pt x="83098" y="56713"/>
                    <a:pt x="83514" y="55796"/>
                    <a:pt x="83930" y="54878"/>
                  </a:cubicBezTo>
                  <a:cubicBezTo>
                    <a:pt x="85179" y="53197"/>
                    <a:pt x="86705" y="51363"/>
                    <a:pt x="88369" y="50140"/>
                  </a:cubicBezTo>
                  <a:cubicBezTo>
                    <a:pt x="90173" y="48917"/>
                    <a:pt x="91421" y="47541"/>
                    <a:pt x="92393" y="45707"/>
                  </a:cubicBezTo>
                  <a:cubicBezTo>
                    <a:pt x="92670" y="44484"/>
                    <a:pt x="92947" y="43261"/>
                    <a:pt x="92947" y="42038"/>
                  </a:cubicBezTo>
                  <a:cubicBezTo>
                    <a:pt x="92947" y="41579"/>
                    <a:pt x="92947" y="41121"/>
                    <a:pt x="92947" y="40662"/>
                  </a:cubicBezTo>
                  <a:cubicBezTo>
                    <a:pt x="92670" y="38980"/>
                    <a:pt x="92254" y="37146"/>
                    <a:pt x="91976" y="35312"/>
                  </a:cubicBezTo>
                  <a:cubicBezTo>
                    <a:pt x="92115" y="37146"/>
                    <a:pt x="92254" y="38980"/>
                    <a:pt x="92393" y="40815"/>
                  </a:cubicBezTo>
                  <a:cubicBezTo>
                    <a:pt x="92393" y="41121"/>
                    <a:pt x="92393" y="41579"/>
                    <a:pt x="92393" y="42038"/>
                  </a:cubicBezTo>
                  <a:cubicBezTo>
                    <a:pt x="92254" y="44178"/>
                    <a:pt x="91144" y="46012"/>
                    <a:pt x="89479" y="47541"/>
                  </a:cubicBezTo>
                  <a:cubicBezTo>
                    <a:pt x="88092" y="48611"/>
                    <a:pt x="86566" y="49528"/>
                    <a:pt x="85040" y="50598"/>
                  </a:cubicBezTo>
                  <a:cubicBezTo>
                    <a:pt x="83236" y="52127"/>
                    <a:pt x="81710" y="54114"/>
                    <a:pt x="80739" y="56254"/>
                  </a:cubicBezTo>
                  <a:cubicBezTo>
                    <a:pt x="80184" y="57477"/>
                    <a:pt x="79907" y="58700"/>
                    <a:pt x="79630" y="59923"/>
                  </a:cubicBezTo>
                  <a:cubicBezTo>
                    <a:pt x="79352" y="61299"/>
                    <a:pt x="78797" y="62828"/>
                    <a:pt x="78381" y="64203"/>
                  </a:cubicBezTo>
                  <a:cubicBezTo>
                    <a:pt x="74358" y="65579"/>
                    <a:pt x="70196" y="67108"/>
                    <a:pt x="66173" y="68484"/>
                  </a:cubicBezTo>
                  <a:cubicBezTo>
                    <a:pt x="65341" y="68789"/>
                    <a:pt x="64508" y="69095"/>
                    <a:pt x="63537" y="69401"/>
                  </a:cubicBezTo>
                  <a:cubicBezTo>
                    <a:pt x="62843" y="69707"/>
                    <a:pt x="62011" y="70012"/>
                    <a:pt x="61456" y="69248"/>
                  </a:cubicBezTo>
                  <a:cubicBezTo>
                    <a:pt x="61040" y="68484"/>
                    <a:pt x="60763" y="67566"/>
                    <a:pt x="60485" y="66649"/>
                  </a:cubicBezTo>
                  <a:cubicBezTo>
                    <a:pt x="60069" y="65579"/>
                    <a:pt x="59791" y="64662"/>
                    <a:pt x="60763" y="63592"/>
                  </a:cubicBezTo>
                  <a:cubicBezTo>
                    <a:pt x="61456" y="62675"/>
                    <a:pt x="62289" y="61910"/>
                    <a:pt x="63121" y="60993"/>
                  </a:cubicBezTo>
                  <a:cubicBezTo>
                    <a:pt x="65618" y="58089"/>
                    <a:pt x="68670" y="55337"/>
                    <a:pt x="70890" y="52127"/>
                  </a:cubicBezTo>
                  <a:cubicBezTo>
                    <a:pt x="72000" y="50445"/>
                    <a:pt x="72554" y="48611"/>
                    <a:pt x="72971" y="46624"/>
                  </a:cubicBezTo>
                  <a:cubicBezTo>
                    <a:pt x="75606" y="44025"/>
                    <a:pt x="78242" y="41426"/>
                    <a:pt x="80878" y="38675"/>
                  </a:cubicBezTo>
                  <a:cubicBezTo>
                    <a:pt x="81433" y="38216"/>
                    <a:pt x="81988" y="37605"/>
                    <a:pt x="82682" y="37299"/>
                  </a:cubicBezTo>
                  <a:cubicBezTo>
                    <a:pt x="83514" y="36840"/>
                    <a:pt x="84485" y="36687"/>
                    <a:pt x="85317" y="36535"/>
                  </a:cubicBezTo>
                  <a:cubicBezTo>
                    <a:pt x="86289" y="36229"/>
                    <a:pt x="87260" y="35770"/>
                    <a:pt x="88231" y="35159"/>
                  </a:cubicBezTo>
                  <a:cubicBezTo>
                    <a:pt x="90034" y="33783"/>
                    <a:pt x="91005" y="31949"/>
                    <a:pt x="92115" y="29808"/>
                  </a:cubicBezTo>
                  <a:cubicBezTo>
                    <a:pt x="93502" y="26904"/>
                    <a:pt x="95028" y="24000"/>
                    <a:pt x="96554" y="21095"/>
                  </a:cubicBezTo>
                  <a:cubicBezTo>
                    <a:pt x="94473" y="24611"/>
                    <a:pt x="92531" y="28127"/>
                    <a:pt x="90312" y="31490"/>
                  </a:cubicBezTo>
                  <a:cubicBezTo>
                    <a:pt x="88924" y="33783"/>
                    <a:pt x="86705" y="34853"/>
                    <a:pt x="84208" y="35312"/>
                  </a:cubicBezTo>
                  <a:cubicBezTo>
                    <a:pt x="82959" y="35617"/>
                    <a:pt x="81433" y="36076"/>
                    <a:pt x="80462" y="36840"/>
                  </a:cubicBezTo>
                  <a:cubicBezTo>
                    <a:pt x="80462" y="36840"/>
                    <a:pt x="80462" y="36840"/>
                    <a:pt x="80462" y="36993"/>
                  </a:cubicBezTo>
                  <a:cubicBezTo>
                    <a:pt x="80046" y="37146"/>
                    <a:pt x="79491" y="37605"/>
                    <a:pt x="79213" y="37910"/>
                  </a:cubicBezTo>
                  <a:cubicBezTo>
                    <a:pt x="77549" y="39286"/>
                    <a:pt x="75468" y="42038"/>
                    <a:pt x="73664" y="42496"/>
                  </a:cubicBezTo>
                  <a:cubicBezTo>
                    <a:pt x="73942" y="40509"/>
                    <a:pt x="74774" y="38522"/>
                    <a:pt x="74774" y="36382"/>
                  </a:cubicBezTo>
                  <a:cubicBezTo>
                    <a:pt x="74913" y="33783"/>
                    <a:pt x="74635" y="31337"/>
                    <a:pt x="73664" y="29044"/>
                  </a:cubicBezTo>
                  <a:cubicBezTo>
                    <a:pt x="75745" y="26598"/>
                    <a:pt x="77687" y="24305"/>
                    <a:pt x="79630" y="22012"/>
                  </a:cubicBezTo>
                  <a:cubicBezTo>
                    <a:pt x="81294" y="20178"/>
                    <a:pt x="83098" y="18191"/>
                    <a:pt x="84208" y="15898"/>
                  </a:cubicBezTo>
                  <a:cubicBezTo>
                    <a:pt x="84763" y="14828"/>
                    <a:pt x="85040" y="13757"/>
                    <a:pt x="85179" y="12687"/>
                  </a:cubicBezTo>
                  <a:cubicBezTo>
                    <a:pt x="85317" y="10700"/>
                    <a:pt x="84763" y="9171"/>
                    <a:pt x="84208" y="7337"/>
                  </a:cubicBezTo>
                  <a:cubicBezTo>
                    <a:pt x="83514" y="4891"/>
                    <a:pt x="82820" y="2445"/>
                    <a:pt x="82127" y="0"/>
                  </a:cubicBezTo>
                  <a:cubicBezTo>
                    <a:pt x="82404" y="1681"/>
                    <a:pt x="82820" y="3363"/>
                    <a:pt x="83098" y="5044"/>
                  </a:cubicBezTo>
                  <a:cubicBezTo>
                    <a:pt x="83791" y="7949"/>
                    <a:pt x="84763" y="10700"/>
                    <a:pt x="83930" y="13605"/>
                  </a:cubicBezTo>
                  <a:cubicBezTo>
                    <a:pt x="83930" y="13605"/>
                    <a:pt x="83930" y="13757"/>
                    <a:pt x="83930" y="13757"/>
                  </a:cubicBezTo>
                  <a:cubicBezTo>
                    <a:pt x="83098" y="15745"/>
                    <a:pt x="81849" y="17273"/>
                    <a:pt x="80462" y="18649"/>
                  </a:cubicBezTo>
                  <a:cubicBezTo>
                    <a:pt x="77826" y="21248"/>
                    <a:pt x="75190" y="23847"/>
                    <a:pt x="72693" y="26445"/>
                  </a:cubicBezTo>
                  <a:cubicBezTo>
                    <a:pt x="72416" y="25834"/>
                    <a:pt x="72000" y="25070"/>
                    <a:pt x="71722" y="24305"/>
                  </a:cubicBezTo>
                  <a:cubicBezTo>
                    <a:pt x="69641" y="20178"/>
                    <a:pt x="64924" y="18038"/>
                    <a:pt x="63121" y="13605"/>
                  </a:cubicBezTo>
                  <a:cubicBezTo>
                    <a:pt x="61595" y="10089"/>
                    <a:pt x="60069" y="6573"/>
                    <a:pt x="58543" y="2904"/>
                  </a:cubicBezTo>
                  <a:cubicBezTo>
                    <a:pt x="59930" y="7031"/>
                    <a:pt x="61179" y="11159"/>
                    <a:pt x="62843" y="15133"/>
                  </a:cubicBezTo>
                  <a:cubicBezTo>
                    <a:pt x="62843" y="15286"/>
                    <a:pt x="62982" y="15439"/>
                    <a:pt x="62982" y="15592"/>
                  </a:cubicBezTo>
                  <a:cubicBezTo>
                    <a:pt x="64924" y="19108"/>
                    <a:pt x="68531" y="21401"/>
                    <a:pt x="70057" y="25070"/>
                  </a:cubicBezTo>
                  <a:cubicBezTo>
                    <a:pt x="70751" y="27210"/>
                    <a:pt x="71445" y="29197"/>
                    <a:pt x="72138" y="31184"/>
                  </a:cubicBezTo>
                  <a:cubicBezTo>
                    <a:pt x="73248" y="36535"/>
                    <a:pt x="71445" y="42191"/>
                    <a:pt x="69086" y="46929"/>
                  </a:cubicBezTo>
                  <a:cubicBezTo>
                    <a:pt x="66728" y="51821"/>
                    <a:pt x="62843" y="55490"/>
                    <a:pt x="58682" y="58853"/>
                  </a:cubicBezTo>
                  <a:cubicBezTo>
                    <a:pt x="58265" y="59159"/>
                    <a:pt x="57849" y="59464"/>
                    <a:pt x="57294" y="59312"/>
                  </a:cubicBezTo>
                  <a:cubicBezTo>
                    <a:pt x="56739" y="59159"/>
                    <a:pt x="56323" y="58700"/>
                    <a:pt x="56046" y="58394"/>
                  </a:cubicBezTo>
                  <a:cubicBezTo>
                    <a:pt x="53271" y="55031"/>
                    <a:pt x="50774" y="51974"/>
                    <a:pt x="51745" y="47541"/>
                  </a:cubicBezTo>
                  <a:cubicBezTo>
                    <a:pt x="52023" y="45554"/>
                    <a:pt x="52855" y="43872"/>
                    <a:pt x="53687" y="42191"/>
                  </a:cubicBezTo>
                  <a:cubicBezTo>
                    <a:pt x="54520" y="40662"/>
                    <a:pt x="54797" y="39286"/>
                    <a:pt x="54797" y="37452"/>
                  </a:cubicBezTo>
                  <a:cubicBezTo>
                    <a:pt x="54797" y="35617"/>
                    <a:pt x="54104" y="33630"/>
                    <a:pt x="53549" y="31796"/>
                  </a:cubicBezTo>
                  <a:cubicBezTo>
                    <a:pt x="53271" y="31031"/>
                    <a:pt x="52994" y="30267"/>
                    <a:pt x="52855" y="29503"/>
                  </a:cubicBezTo>
                  <a:cubicBezTo>
                    <a:pt x="52855" y="30114"/>
                    <a:pt x="52994" y="30878"/>
                    <a:pt x="53132" y="31643"/>
                  </a:cubicBezTo>
                  <a:cubicBezTo>
                    <a:pt x="53410" y="33477"/>
                    <a:pt x="53965" y="35464"/>
                    <a:pt x="53687" y="37452"/>
                  </a:cubicBezTo>
                  <a:cubicBezTo>
                    <a:pt x="53549" y="37910"/>
                    <a:pt x="53410" y="38216"/>
                    <a:pt x="53410" y="38675"/>
                  </a:cubicBezTo>
                  <a:cubicBezTo>
                    <a:pt x="52994" y="40203"/>
                    <a:pt x="52023" y="41579"/>
                    <a:pt x="51190" y="42955"/>
                  </a:cubicBezTo>
                  <a:cubicBezTo>
                    <a:pt x="51052" y="43261"/>
                    <a:pt x="49387" y="40050"/>
                    <a:pt x="49387" y="39745"/>
                  </a:cubicBezTo>
                  <a:cubicBezTo>
                    <a:pt x="48832" y="38675"/>
                    <a:pt x="48416" y="37146"/>
                    <a:pt x="47722" y="36229"/>
                  </a:cubicBezTo>
                  <a:cubicBezTo>
                    <a:pt x="45919" y="33630"/>
                    <a:pt x="42867" y="32713"/>
                    <a:pt x="40231" y="31337"/>
                  </a:cubicBezTo>
                  <a:cubicBezTo>
                    <a:pt x="38982" y="30573"/>
                    <a:pt x="38011" y="29808"/>
                    <a:pt x="37179" y="28585"/>
                  </a:cubicBezTo>
                  <a:cubicBezTo>
                    <a:pt x="36069" y="27057"/>
                    <a:pt x="35236" y="25070"/>
                    <a:pt x="34265" y="23388"/>
                  </a:cubicBezTo>
                  <a:cubicBezTo>
                    <a:pt x="32878" y="20942"/>
                    <a:pt x="31630" y="18496"/>
                    <a:pt x="30242" y="16203"/>
                  </a:cubicBezTo>
                  <a:cubicBezTo>
                    <a:pt x="32184" y="20178"/>
                    <a:pt x="34127" y="24305"/>
                    <a:pt x="35930" y="28433"/>
                  </a:cubicBezTo>
                  <a:cubicBezTo>
                    <a:pt x="36901" y="30114"/>
                    <a:pt x="37872" y="31337"/>
                    <a:pt x="39537" y="32407"/>
                  </a:cubicBezTo>
                  <a:cubicBezTo>
                    <a:pt x="42173" y="33936"/>
                    <a:pt x="45364" y="35159"/>
                    <a:pt x="46751" y="38216"/>
                  </a:cubicBezTo>
                  <a:cubicBezTo>
                    <a:pt x="47445" y="39439"/>
                    <a:pt x="47583" y="40815"/>
                    <a:pt x="48000" y="42191"/>
                  </a:cubicBezTo>
                  <a:cubicBezTo>
                    <a:pt x="48416" y="43566"/>
                    <a:pt x="49248" y="44789"/>
                    <a:pt x="49109" y="46165"/>
                  </a:cubicBezTo>
                  <a:cubicBezTo>
                    <a:pt x="49109" y="47235"/>
                    <a:pt x="48416" y="48305"/>
                    <a:pt x="48277" y="49375"/>
                  </a:cubicBezTo>
                  <a:cubicBezTo>
                    <a:pt x="48000" y="50445"/>
                    <a:pt x="48000" y="51668"/>
                    <a:pt x="48277" y="52738"/>
                  </a:cubicBezTo>
                  <a:cubicBezTo>
                    <a:pt x="48554" y="54114"/>
                    <a:pt x="48971" y="55490"/>
                    <a:pt x="49803" y="56713"/>
                  </a:cubicBezTo>
                  <a:cubicBezTo>
                    <a:pt x="46890" y="54420"/>
                    <a:pt x="44115" y="52280"/>
                    <a:pt x="41341" y="49834"/>
                  </a:cubicBezTo>
                  <a:cubicBezTo>
                    <a:pt x="39121" y="47694"/>
                    <a:pt x="36763" y="45554"/>
                    <a:pt x="34543" y="43566"/>
                  </a:cubicBezTo>
                  <a:cubicBezTo>
                    <a:pt x="32462" y="41732"/>
                    <a:pt x="29826" y="40050"/>
                    <a:pt x="28578" y="37757"/>
                  </a:cubicBezTo>
                  <a:cubicBezTo>
                    <a:pt x="27329" y="35770"/>
                    <a:pt x="26774" y="33324"/>
                    <a:pt x="25942" y="31337"/>
                  </a:cubicBezTo>
                  <a:cubicBezTo>
                    <a:pt x="24832" y="28585"/>
                    <a:pt x="23861" y="25834"/>
                    <a:pt x="22751" y="23235"/>
                  </a:cubicBezTo>
                  <a:cubicBezTo>
                    <a:pt x="23306" y="25222"/>
                    <a:pt x="23861" y="27210"/>
                    <a:pt x="24416" y="29044"/>
                  </a:cubicBezTo>
                  <a:cubicBezTo>
                    <a:pt x="24832" y="30726"/>
                    <a:pt x="25387" y="32560"/>
                    <a:pt x="25803" y="34242"/>
                  </a:cubicBezTo>
                  <a:cubicBezTo>
                    <a:pt x="26358" y="36076"/>
                    <a:pt x="26635" y="37910"/>
                    <a:pt x="27606" y="39439"/>
                  </a:cubicBezTo>
                  <a:cubicBezTo>
                    <a:pt x="26080" y="38675"/>
                    <a:pt x="24554" y="37910"/>
                    <a:pt x="23028" y="37299"/>
                  </a:cubicBezTo>
                  <a:cubicBezTo>
                    <a:pt x="22890" y="37146"/>
                    <a:pt x="22196" y="36687"/>
                    <a:pt x="21780" y="36535"/>
                  </a:cubicBezTo>
                  <a:cubicBezTo>
                    <a:pt x="19699" y="34547"/>
                    <a:pt x="17895" y="32407"/>
                    <a:pt x="15953" y="30420"/>
                  </a:cubicBezTo>
                  <a:cubicBezTo>
                    <a:pt x="17479" y="32560"/>
                    <a:pt x="19005" y="35006"/>
                    <a:pt x="20947" y="36993"/>
                  </a:cubicBezTo>
                  <a:cubicBezTo>
                    <a:pt x="21225" y="37299"/>
                    <a:pt x="21502" y="37452"/>
                    <a:pt x="21641" y="37757"/>
                  </a:cubicBezTo>
                  <a:cubicBezTo>
                    <a:pt x="23167" y="38828"/>
                    <a:pt x="24693" y="39745"/>
                    <a:pt x="26219" y="40815"/>
                  </a:cubicBezTo>
                  <a:cubicBezTo>
                    <a:pt x="28161" y="42038"/>
                    <a:pt x="29965" y="43108"/>
                    <a:pt x="31768" y="44331"/>
                  </a:cubicBezTo>
                  <a:cubicBezTo>
                    <a:pt x="36208" y="49375"/>
                    <a:pt x="40786" y="54267"/>
                    <a:pt x="45502" y="59006"/>
                  </a:cubicBezTo>
                  <a:cubicBezTo>
                    <a:pt x="46473" y="59770"/>
                    <a:pt x="47722" y="60840"/>
                    <a:pt x="48277" y="61910"/>
                  </a:cubicBezTo>
                  <a:cubicBezTo>
                    <a:pt x="48554" y="62369"/>
                    <a:pt x="48693" y="62980"/>
                    <a:pt x="48971" y="63592"/>
                  </a:cubicBezTo>
                  <a:cubicBezTo>
                    <a:pt x="49387" y="64815"/>
                    <a:pt x="49803" y="66191"/>
                    <a:pt x="50219" y="67566"/>
                  </a:cubicBezTo>
                  <a:cubicBezTo>
                    <a:pt x="43838" y="63898"/>
                    <a:pt x="37456" y="60382"/>
                    <a:pt x="31491" y="56407"/>
                  </a:cubicBezTo>
                  <a:cubicBezTo>
                    <a:pt x="30658" y="55796"/>
                    <a:pt x="30104" y="54878"/>
                    <a:pt x="29687" y="54114"/>
                  </a:cubicBezTo>
                  <a:cubicBezTo>
                    <a:pt x="28994" y="53044"/>
                    <a:pt x="28300" y="52127"/>
                    <a:pt x="27606" y="51363"/>
                  </a:cubicBezTo>
                  <a:cubicBezTo>
                    <a:pt x="26219" y="49987"/>
                    <a:pt x="24554" y="48764"/>
                    <a:pt x="22751" y="48000"/>
                  </a:cubicBezTo>
                  <a:cubicBezTo>
                    <a:pt x="20809" y="47235"/>
                    <a:pt x="18589" y="46777"/>
                    <a:pt x="16508" y="46012"/>
                  </a:cubicBezTo>
                  <a:cubicBezTo>
                    <a:pt x="14289" y="44942"/>
                    <a:pt x="11930" y="44178"/>
                    <a:pt x="9710" y="43261"/>
                  </a:cubicBezTo>
                  <a:cubicBezTo>
                    <a:pt x="8184" y="42802"/>
                    <a:pt x="6658" y="42343"/>
                    <a:pt x="5687" y="41121"/>
                  </a:cubicBezTo>
                  <a:cubicBezTo>
                    <a:pt x="4578" y="39745"/>
                    <a:pt x="3745" y="38063"/>
                    <a:pt x="2913" y="36535"/>
                  </a:cubicBezTo>
                  <a:cubicBezTo>
                    <a:pt x="1942" y="34853"/>
                    <a:pt x="832" y="33171"/>
                    <a:pt x="0" y="31337"/>
                  </a:cubicBezTo>
                  <a:cubicBezTo>
                    <a:pt x="693" y="33019"/>
                    <a:pt x="1526" y="34547"/>
                    <a:pt x="2358" y="36076"/>
                  </a:cubicBezTo>
                  <a:cubicBezTo>
                    <a:pt x="3190" y="37757"/>
                    <a:pt x="3884" y="39745"/>
                    <a:pt x="5132" y="41426"/>
                  </a:cubicBezTo>
                  <a:cubicBezTo>
                    <a:pt x="6658" y="43414"/>
                    <a:pt x="8878" y="44025"/>
                    <a:pt x="11098" y="44942"/>
                  </a:cubicBezTo>
                  <a:cubicBezTo>
                    <a:pt x="13179" y="45859"/>
                    <a:pt x="15121" y="46777"/>
                    <a:pt x="17202" y="47694"/>
                  </a:cubicBezTo>
                  <a:cubicBezTo>
                    <a:pt x="19144" y="48458"/>
                    <a:pt x="21086" y="49375"/>
                    <a:pt x="23028" y="50140"/>
                  </a:cubicBezTo>
                  <a:cubicBezTo>
                    <a:pt x="24277" y="50751"/>
                    <a:pt x="25109" y="51668"/>
                    <a:pt x="25942" y="52738"/>
                  </a:cubicBezTo>
                  <a:cubicBezTo>
                    <a:pt x="23306" y="51363"/>
                    <a:pt x="20670" y="51668"/>
                    <a:pt x="17895" y="51821"/>
                  </a:cubicBezTo>
                  <a:cubicBezTo>
                    <a:pt x="16092" y="51821"/>
                    <a:pt x="14150" y="51974"/>
                    <a:pt x="12346" y="52127"/>
                  </a:cubicBezTo>
                  <a:cubicBezTo>
                    <a:pt x="14427" y="52127"/>
                    <a:pt x="16508" y="52280"/>
                    <a:pt x="18589" y="52433"/>
                  </a:cubicBezTo>
                  <a:cubicBezTo>
                    <a:pt x="20254" y="52433"/>
                    <a:pt x="22057" y="52433"/>
                    <a:pt x="23722" y="53197"/>
                  </a:cubicBezTo>
                  <a:cubicBezTo>
                    <a:pt x="24416" y="53503"/>
                    <a:pt x="24971" y="53808"/>
                    <a:pt x="25526" y="54267"/>
                  </a:cubicBezTo>
                  <a:cubicBezTo>
                    <a:pt x="26635" y="55031"/>
                    <a:pt x="27884" y="56101"/>
                    <a:pt x="28994" y="57019"/>
                  </a:cubicBezTo>
                  <a:cubicBezTo>
                    <a:pt x="28994" y="57019"/>
                    <a:pt x="28994" y="57019"/>
                    <a:pt x="28994" y="57019"/>
                  </a:cubicBezTo>
                  <a:cubicBezTo>
                    <a:pt x="24000" y="57936"/>
                    <a:pt x="19144" y="59006"/>
                    <a:pt x="14150" y="59770"/>
                  </a:cubicBezTo>
                  <a:cubicBezTo>
                    <a:pt x="12763" y="59923"/>
                    <a:pt x="11375" y="60229"/>
                    <a:pt x="9988" y="60382"/>
                  </a:cubicBezTo>
                  <a:cubicBezTo>
                    <a:pt x="8601" y="60687"/>
                    <a:pt x="7491" y="61146"/>
                    <a:pt x="6104" y="61452"/>
                  </a:cubicBezTo>
                  <a:cubicBezTo>
                    <a:pt x="4023" y="62063"/>
                    <a:pt x="1942" y="61605"/>
                    <a:pt x="0" y="60535"/>
                  </a:cubicBezTo>
                  <a:cubicBezTo>
                    <a:pt x="2219" y="62063"/>
                    <a:pt x="4439" y="62369"/>
                    <a:pt x="6936" y="61910"/>
                  </a:cubicBezTo>
                  <a:cubicBezTo>
                    <a:pt x="10543" y="61299"/>
                    <a:pt x="14011" y="60840"/>
                    <a:pt x="17618" y="60382"/>
                  </a:cubicBezTo>
                  <a:cubicBezTo>
                    <a:pt x="20947" y="60229"/>
                    <a:pt x="24277" y="59923"/>
                    <a:pt x="27606" y="59617"/>
                  </a:cubicBezTo>
                  <a:cubicBezTo>
                    <a:pt x="28578" y="59464"/>
                    <a:pt x="29549" y="59464"/>
                    <a:pt x="30520" y="59312"/>
                  </a:cubicBezTo>
                  <a:cubicBezTo>
                    <a:pt x="30797" y="59312"/>
                    <a:pt x="31491" y="59312"/>
                    <a:pt x="31491" y="59159"/>
                  </a:cubicBezTo>
                  <a:cubicBezTo>
                    <a:pt x="38150" y="64509"/>
                    <a:pt x="45225" y="69401"/>
                    <a:pt x="52161" y="74445"/>
                  </a:cubicBezTo>
                  <a:cubicBezTo>
                    <a:pt x="53687" y="75515"/>
                    <a:pt x="53271" y="77656"/>
                    <a:pt x="53132" y="79337"/>
                  </a:cubicBezTo>
                  <a:cubicBezTo>
                    <a:pt x="52994" y="81783"/>
                    <a:pt x="52855" y="84229"/>
                    <a:pt x="52716" y="86675"/>
                  </a:cubicBezTo>
                  <a:cubicBezTo>
                    <a:pt x="52578" y="88509"/>
                    <a:pt x="52578" y="90343"/>
                    <a:pt x="52439" y="92178"/>
                  </a:cubicBezTo>
                  <a:cubicBezTo>
                    <a:pt x="52300" y="93401"/>
                    <a:pt x="52023" y="94471"/>
                    <a:pt x="51606" y="95388"/>
                  </a:cubicBezTo>
                  <a:cubicBezTo>
                    <a:pt x="50497" y="97987"/>
                    <a:pt x="47861" y="99515"/>
                    <a:pt x="45225" y="99515"/>
                  </a:cubicBezTo>
                  <a:cubicBezTo>
                    <a:pt x="38150" y="99515"/>
                    <a:pt x="38150" y="99515"/>
                    <a:pt x="38150" y="99515"/>
                  </a:cubicBezTo>
                  <a:cubicBezTo>
                    <a:pt x="38150" y="110828"/>
                    <a:pt x="47028" y="120000"/>
                    <a:pt x="57988" y="120000"/>
                  </a:cubicBezTo>
                  <a:cubicBezTo>
                    <a:pt x="68947" y="120000"/>
                    <a:pt x="77826" y="110828"/>
                    <a:pt x="77826" y="99515"/>
                  </a:cubicBezTo>
                  <a:cubicBezTo>
                    <a:pt x="69502" y="99515"/>
                    <a:pt x="69502" y="99515"/>
                    <a:pt x="69502" y="99515"/>
                  </a:cubicBezTo>
                  <a:cubicBezTo>
                    <a:pt x="65757" y="99515"/>
                    <a:pt x="62566" y="96458"/>
                    <a:pt x="62427" y="92636"/>
                  </a:cubicBezTo>
                  <a:cubicBezTo>
                    <a:pt x="62427" y="92331"/>
                    <a:pt x="62427" y="92178"/>
                    <a:pt x="62427" y="91872"/>
                  </a:cubicBezTo>
                  <a:cubicBezTo>
                    <a:pt x="62566" y="89885"/>
                    <a:pt x="62705" y="87745"/>
                    <a:pt x="62843" y="85757"/>
                  </a:cubicBezTo>
                  <a:cubicBezTo>
                    <a:pt x="62982" y="83464"/>
                    <a:pt x="63121" y="81324"/>
                    <a:pt x="63260" y="79184"/>
                  </a:cubicBezTo>
                  <a:cubicBezTo>
                    <a:pt x="63260" y="78726"/>
                    <a:pt x="63260" y="78267"/>
                    <a:pt x="63260" y="77808"/>
                  </a:cubicBezTo>
                  <a:cubicBezTo>
                    <a:pt x="63398" y="77044"/>
                    <a:pt x="63121" y="76127"/>
                    <a:pt x="63260" y="75363"/>
                  </a:cubicBezTo>
                  <a:cubicBezTo>
                    <a:pt x="63537" y="74445"/>
                    <a:pt x="64647" y="74140"/>
                    <a:pt x="65341" y="73834"/>
                  </a:cubicBezTo>
                  <a:cubicBezTo>
                    <a:pt x="69780" y="71847"/>
                    <a:pt x="74219" y="69859"/>
                    <a:pt x="78658" y="67872"/>
                  </a:cubicBezTo>
                  <a:cubicBezTo>
                    <a:pt x="79630" y="67414"/>
                    <a:pt x="80601" y="66955"/>
                    <a:pt x="81572" y="66496"/>
                  </a:cubicBezTo>
                  <a:cubicBezTo>
                    <a:pt x="82543" y="65885"/>
                    <a:pt x="83375" y="65121"/>
                    <a:pt x="84208" y="64509"/>
                  </a:cubicBezTo>
                  <a:cubicBezTo>
                    <a:pt x="85872" y="63286"/>
                    <a:pt x="87676" y="63745"/>
                    <a:pt x="89479" y="63592"/>
                  </a:cubicBezTo>
                  <a:cubicBezTo>
                    <a:pt x="91283" y="63592"/>
                    <a:pt x="93086" y="63592"/>
                    <a:pt x="94890" y="63439"/>
                  </a:cubicBezTo>
                  <a:cubicBezTo>
                    <a:pt x="98497" y="63439"/>
                    <a:pt x="101965" y="63286"/>
                    <a:pt x="105572" y="63133"/>
                  </a:cubicBezTo>
                  <a:cubicBezTo>
                    <a:pt x="107375" y="63133"/>
                    <a:pt x="109317" y="62828"/>
                    <a:pt x="110843" y="61605"/>
                  </a:cubicBezTo>
                  <a:cubicBezTo>
                    <a:pt x="112786" y="60076"/>
                    <a:pt x="114867" y="58394"/>
                    <a:pt x="116670" y="56560"/>
                  </a:cubicBezTo>
                  <a:cubicBezTo>
                    <a:pt x="118751" y="53808"/>
                    <a:pt x="119167" y="49987"/>
                    <a:pt x="120000" y="46624"/>
                  </a:cubicBezTo>
                  <a:cubicBezTo>
                    <a:pt x="119861" y="47082"/>
                    <a:pt x="119722" y="47694"/>
                    <a:pt x="119445" y="48152"/>
                  </a:cubicBezTo>
                  <a:close/>
                </a:path>
              </a:pathLst>
            </a:custGeom>
            <a:solidFill>
              <a:srgbClr val="D8DA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5" name="Shape 645"/>
          <p:cNvGrpSpPr/>
          <p:nvPr/>
        </p:nvGrpSpPr>
        <p:grpSpPr>
          <a:xfrm>
            <a:off x="1044400" y="1419553"/>
            <a:ext cx="699075" cy="699075"/>
            <a:chOff x="1044399" y="1577809"/>
            <a:chExt cx="699075" cy="699074"/>
          </a:xfrm>
        </p:grpSpPr>
        <p:sp>
          <p:nvSpPr>
            <p:cNvPr id="646" name="Shape 64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7" name="Shape 64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48" name="Shape 648"/>
          <p:cNvSpPr txBox="1">
            <a:spLocks noGrp="1"/>
          </p:cNvSpPr>
          <p:nvPr>
            <p:ph type="body" idx="2"/>
          </p:nvPr>
        </p:nvSpPr>
        <p:spPr>
          <a:xfrm>
            <a:off x="1890221" y="1569375"/>
            <a:ext cx="4030291" cy="364504"/>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49" name="Shape 649"/>
          <p:cNvCxnSpPr/>
          <p:nvPr/>
        </p:nvCxnSpPr>
        <p:spPr>
          <a:xfrm>
            <a:off x="1186962" y="2464027"/>
            <a:ext cx="4909039" cy="0"/>
          </a:xfrm>
          <a:prstGeom prst="straightConnector1">
            <a:avLst/>
          </a:prstGeom>
          <a:noFill/>
          <a:ln w="9525" cap="flat" cmpd="sng">
            <a:solidFill>
              <a:srgbClr val="16BF7F"/>
            </a:solidFill>
            <a:prstDash val="solid"/>
            <a:round/>
            <a:headEnd type="none" w="sm" len="sm"/>
            <a:tailEnd type="none" w="sm" len="sm"/>
          </a:ln>
        </p:spPr>
      </p:cxnSp>
      <p:grpSp>
        <p:nvGrpSpPr>
          <p:cNvPr id="650" name="Shape 650"/>
          <p:cNvGrpSpPr/>
          <p:nvPr/>
        </p:nvGrpSpPr>
        <p:grpSpPr>
          <a:xfrm>
            <a:off x="1044400" y="2791669"/>
            <a:ext cx="699075" cy="699075"/>
            <a:chOff x="1044399" y="1577809"/>
            <a:chExt cx="699075" cy="699074"/>
          </a:xfrm>
        </p:grpSpPr>
        <p:sp>
          <p:nvSpPr>
            <p:cNvPr id="651" name="Shape 65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2" name="Shape 65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3" name="Shape 653"/>
          <p:cNvSpPr txBox="1">
            <a:spLocks noGrp="1"/>
          </p:cNvSpPr>
          <p:nvPr>
            <p:ph type="body" idx="3"/>
          </p:nvPr>
        </p:nvSpPr>
        <p:spPr>
          <a:xfrm>
            <a:off x="1890221" y="2929171"/>
            <a:ext cx="4045444" cy="335239"/>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4" name="Shape 654"/>
          <p:cNvCxnSpPr/>
          <p:nvPr/>
        </p:nvCxnSpPr>
        <p:spPr>
          <a:xfrm>
            <a:off x="1186962" y="3836143"/>
            <a:ext cx="4909039" cy="0"/>
          </a:xfrm>
          <a:prstGeom prst="straightConnector1">
            <a:avLst/>
          </a:prstGeom>
          <a:noFill/>
          <a:ln w="9525" cap="flat" cmpd="sng">
            <a:solidFill>
              <a:srgbClr val="16BF7F"/>
            </a:solidFill>
            <a:prstDash val="solid"/>
            <a:round/>
            <a:headEnd type="none" w="sm" len="sm"/>
            <a:tailEnd type="none" w="sm" len="sm"/>
          </a:ln>
        </p:spPr>
      </p:cxnSp>
      <p:grpSp>
        <p:nvGrpSpPr>
          <p:cNvPr id="655" name="Shape 655"/>
          <p:cNvGrpSpPr/>
          <p:nvPr/>
        </p:nvGrpSpPr>
        <p:grpSpPr>
          <a:xfrm>
            <a:off x="1044400" y="4089831"/>
            <a:ext cx="699075" cy="699075"/>
            <a:chOff x="1044399" y="1577809"/>
            <a:chExt cx="699075" cy="699074"/>
          </a:xfrm>
        </p:grpSpPr>
        <p:sp>
          <p:nvSpPr>
            <p:cNvPr id="656" name="Shape 656"/>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7" name="Shape 657"/>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58" name="Shape 658"/>
          <p:cNvSpPr txBox="1">
            <a:spLocks noGrp="1"/>
          </p:cNvSpPr>
          <p:nvPr>
            <p:ph type="body" idx="4"/>
          </p:nvPr>
        </p:nvSpPr>
        <p:spPr>
          <a:xfrm>
            <a:off x="1906183" y="4366292"/>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659" name="Shape 659"/>
          <p:cNvCxnSpPr/>
          <p:nvPr/>
        </p:nvCxnSpPr>
        <p:spPr>
          <a:xfrm>
            <a:off x="1186962" y="5134304"/>
            <a:ext cx="4909039" cy="0"/>
          </a:xfrm>
          <a:prstGeom prst="straightConnector1">
            <a:avLst/>
          </a:prstGeom>
          <a:noFill/>
          <a:ln w="9525" cap="flat" cmpd="sng">
            <a:solidFill>
              <a:srgbClr val="16BF7F"/>
            </a:solidFill>
            <a:prstDash val="solid"/>
            <a:round/>
            <a:headEnd type="none" w="sm" len="sm"/>
            <a:tailEnd type="none" w="sm" len="sm"/>
          </a:ln>
        </p:spPr>
      </p:cxnSp>
      <p:grpSp>
        <p:nvGrpSpPr>
          <p:cNvPr id="660" name="Shape 660"/>
          <p:cNvGrpSpPr/>
          <p:nvPr/>
        </p:nvGrpSpPr>
        <p:grpSpPr>
          <a:xfrm>
            <a:off x="1044400" y="5328616"/>
            <a:ext cx="699075" cy="699075"/>
            <a:chOff x="1044399" y="1577809"/>
            <a:chExt cx="699075" cy="699074"/>
          </a:xfrm>
        </p:grpSpPr>
        <p:sp>
          <p:nvSpPr>
            <p:cNvPr id="661" name="Shape 661"/>
            <p:cNvSpPr/>
            <p:nvPr/>
          </p:nvSpPr>
          <p:spPr>
            <a:xfrm>
              <a:off x="1044399" y="1577809"/>
              <a:ext cx="699075" cy="69907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62" name="Shape 662"/>
            <p:cNvSpPr/>
            <p:nvPr/>
          </p:nvSpPr>
          <p:spPr>
            <a:xfrm>
              <a:off x="1254273" y="1787682"/>
              <a:ext cx="279327" cy="279327"/>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663" name="Shape 663"/>
          <p:cNvSpPr txBox="1">
            <a:spLocks noGrp="1"/>
          </p:cNvSpPr>
          <p:nvPr>
            <p:ph type="body" idx="5"/>
          </p:nvPr>
        </p:nvSpPr>
        <p:spPr>
          <a:xfrm>
            <a:off x="1906183" y="5522108"/>
            <a:ext cx="3967163" cy="396875"/>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659937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eps-Infographic">
  <p:cSld name="Steps-Infographic">
    <p:spTree>
      <p:nvGrpSpPr>
        <p:cNvPr id="1" name="Shape 664"/>
        <p:cNvGrpSpPr/>
        <p:nvPr/>
      </p:nvGrpSpPr>
      <p:grpSpPr>
        <a:xfrm>
          <a:off x="0" y="0"/>
          <a:ext cx="0" cy="0"/>
          <a:chOff x="0" y="0"/>
          <a:chExt cx="0" cy="0"/>
        </a:xfrm>
      </p:grpSpPr>
      <p:sp>
        <p:nvSpPr>
          <p:cNvPr id="665" name="Shape 665"/>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67" name="Shape 667"/>
          <p:cNvSpPr/>
          <p:nvPr/>
        </p:nvSpPr>
        <p:spPr>
          <a:xfrm>
            <a:off x="610295" y="3441780"/>
            <a:ext cx="3200400" cy="60960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8" name="Shape 668"/>
          <p:cNvSpPr/>
          <p:nvPr/>
        </p:nvSpPr>
        <p:spPr>
          <a:xfrm>
            <a:off x="2087816" y="3266610"/>
            <a:ext cx="237065" cy="175172"/>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69" name="Shape 669"/>
          <p:cNvSpPr/>
          <p:nvPr/>
        </p:nvSpPr>
        <p:spPr>
          <a:xfrm>
            <a:off x="3144105" y="3441781"/>
            <a:ext cx="3200400" cy="6096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0" name="Shape 670"/>
          <p:cNvSpPr/>
          <p:nvPr/>
        </p:nvSpPr>
        <p:spPr>
          <a:xfrm rot="10800000" flipH="1">
            <a:off x="4620557" y="4054131"/>
            <a:ext cx="237065" cy="175172"/>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671" name="Shape 671"/>
          <p:cNvSpPr txBox="1"/>
          <p:nvPr/>
        </p:nvSpPr>
        <p:spPr>
          <a:xfrm>
            <a:off x="1359530"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2"/>
              </a:buClr>
              <a:buSzPts val="1800"/>
              <a:buFont typeface="Source Sans Pro"/>
              <a:buNone/>
            </a:pPr>
            <a:r>
              <a:rPr lang="en-US" sz="7200" b="1" i="0" u="none" strike="noStrike" cap="none">
                <a:solidFill>
                  <a:schemeClr val="accent2"/>
                </a:solidFill>
                <a:latin typeface="Arial"/>
                <a:ea typeface="Arial"/>
                <a:cs typeface="Arial"/>
                <a:sym typeface="Arial"/>
              </a:rPr>
              <a:t>01</a:t>
            </a:r>
            <a:endParaRPr sz="1400"/>
          </a:p>
        </p:txBody>
      </p:sp>
      <p:sp>
        <p:nvSpPr>
          <p:cNvPr id="672" name="Shape 672"/>
          <p:cNvSpPr txBox="1"/>
          <p:nvPr/>
        </p:nvSpPr>
        <p:spPr>
          <a:xfrm>
            <a:off x="6445473" y="4186519"/>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4"/>
              </a:buClr>
              <a:buSzPts val="1800"/>
              <a:buFont typeface="Source Sans Pro"/>
              <a:buNone/>
            </a:pPr>
            <a:r>
              <a:rPr lang="en-US" sz="7200" b="1" i="0" u="none" strike="noStrike" cap="none">
                <a:solidFill>
                  <a:schemeClr val="accent4"/>
                </a:solidFill>
                <a:latin typeface="Arial"/>
                <a:ea typeface="Arial"/>
                <a:cs typeface="Arial"/>
                <a:sym typeface="Arial"/>
              </a:rPr>
              <a:t>03</a:t>
            </a:r>
            <a:endParaRPr sz="1400"/>
          </a:p>
        </p:txBody>
      </p:sp>
      <p:sp>
        <p:nvSpPr>
          <p:cNvPr id="673" name="Shape 673"/>
          <p:cNvSpPr txBox="1"/>
          <p:nvPr/>
        </p:nvSpPr>
        <p:spPr>
          <a:xfrm>
            <a:off x="3857018" y="1962293"/>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3"/>
              </a:buClr>
              <a:buSzPts val="1800"/>
              <a:buFont typeface="Source Sans Pro"/>
              <a:buNone/>
            </a:pPr>
            <a:r>
              <a:rPr lang="en-US" sz="7200" b="1" i="0" u="none" strike="noStrike" cap="none">
                <a:solidFill>
                  <a:schemeClr val="accent3"/>
                </a:solidFill>
                <a:latin typeface="Arial"/>
                <a:ea typeface="Arial"/>
                <a:cs typeface="Arial"/>
                <a:sym typeface="Arial"/>
              </a:rPr>
              <a:t>02</a:t>
            </a:r>
            <a:endParaRPr sz="1400"/>
          </a:p>
        </p:txBody>
      </p:sp>
      <p:sp>
        <p:nvSpPr>
          <p:cNvPr id="674" name="Shape 674"/>
          <p:cNvSpPr txBox="1"/>
          <p:nvPr/>
        </p:nvSpPr>
        <p:spPr>
          <a:xfrm>
            <a:off x="9140955" y="1947916"/>
            <a:ext cx="1693639" cy="1231107"/>
          </a:xfrm>
          <a:prstGeom prst="rect">
            <a:avLst/>
          </a:prstGeom>
          <a:noFill/>
          <a:ln>
            <a:noFill/>
          </a:ln>
          <a:effectLst>
            <a:outerShdw blurRad="101599" dist="50800" dir="2700000" algn="tl" rotWithShape="0">
              <a:srgbClr val="000000">
                <a:alpha val="40000"/>
              </a:srgbClr>
            </a:outerShdw>
          </a:effectLst>
        </p:spPr>
        <p:txBody>
          <a:bodyPr spcFirstLastPara="1" wrap="square" lIns="121900" tIns="60951" rIns="121900" bIns="60951" anchor="ctr" anchorCtr="0">
            <a:noAutofit/>
          </a:bodyPr>
          <a:lstStyle/>
          <a:p>
            <a:pPr marL="0" marR="0" lvl="0" indent="0" algn="ctr" rtl="0">
              <a:lnSpc>
                <a:spcPct val="100000"/>
              </a:lnSpc>
              <a:spcBef>
                <a:spcPts val="0"/>
              </a:spcBef>
              <a:spcAft>
                <a:spcPts val="0"/>
              </a:spcAft>
              <a:buClr>
                <a:schemeClr val="accent5"/>
              </a:buClr>
              <a:buSzPts val="1800"/>
              <a:buFont typeface="Source Sans Pro"/>
              <a:buNone/>
            </a:pPr>
            <a:r>
              <a:rPr lang="en-US" sz="7200" b="1" i="0" u="none" strike="noStrike" cap="none">
                <a:solidFill>
                  <a:schemeClr val="accent5"/>
                </a:solidFill>
                <a:latin typeface="Arial"/>
                <a:ea typeface="Arial"/>
                <a:cs typeface="Arial"/>
                <a:sym typeface="Arial"/>
              </a:rPr>
              <a:t>04</a:t>
            </a:r>
            <a:endParaRPr sz="1400"/>
          </a:p>
        </p:txBody>
      </p:sp>
      <p:sp>
        <p:nvSpPr>
          <p:cNvPr id="675" name="Shape 675"/>
          <p:cNvSpPr/>
          <p:nvPr/>
        </p:nvSpPr>
        <p:spPr>
          <a:xfrm>
            <a:off x="5783425" y="3441780"/>
            <a:ext cx="3200400" cy="60960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6" name="Shape 676"/>
          <p:cNvSpPr/>
          <p:nvPr/>
        </p:nvSpPr>
        <p:spPr>
          <a:xfrm>
            <a:off x="7166549" y="3266610"/>
            <a:ext cx="237065" cy="175172"/>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7" name="Shape 677"/>
          <p:cNvSpPr/>
          <p:nvPr/>
        </p:nvSpPr>
        <p:spPr>
          <a:xfrm>
            <a:off x="8387575" y="3441781"/>
            <a:ext cx="3200400" cy="6096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8" name="Shape 678"/>
          <p:cNvSpPr/>
          <p:nvPr/>
        </p:nvSpPr>
        <p:spPr>
          <a:xfrm rot="10800000" flipH="1">
            <a:off x="9869245" y="4054131"/>
            <a:ext cx="237065" cy="175172"/>
          </a:xfrm>
          <a:prstGeom prst="triangl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sp>
        <p:nvSpPr>
          <p:cNvPr id="679" name="Shape 679"/>
          <p:cNvSpPr txBox="1">
            <a:spLocks noGrp="1"/>
          </p:cNvSpPr>
          <p:nvPr>
            <p:ph type="body" idx="2"/>
          </p:nvPr>
        </p:nvSpPr>
        <p:spPr>
          <a:xfrm>
            <a:off x="861882" y="3551959"/>
            <a:ext cx="2269863" cy="396875"/>
          </a:xfrm>
          <a:prstGeom prst="rect">
            <a:avLst/>
          </a:prstGeom>
          <a:solidFill>
            <a:schemeClr val="accent2"/>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Arial"/>
              <a:buNone/>
              <a:defRPr sz="1467" b="1" i="0" u="none" strike="noStrike" cap="none">
                <a:solidFill>
                  <a:schemeClr val="lt1"/>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0" name="Shape 680"/>
          <p:cNvSpPr txBox="1">
            <a:spLocks noGrp="1"/>
          </p:cNvSpPr>
          <p:nvPr>
            <p:ph type="body" idx="3"/>
          </p:nvPr>
        </p:nvSpPr>
        <p:spPr>
          <a:xfrm>
            <a:off x="3434370" y="3551959"/>
            <a:ext cx="2269863"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1" name="Shape 681"/>
          <p:cNvSpPr txBox="1">
            <a:spLocks noGrp="1"/>
          </p:cNvSpPr>
          <p:nvPr>
            <p:ph type="body" idx="4"/>
          </p:nvPr>
        </p:nvSpPr>
        <p:spPr>
          <a:xfrm>
            <a:off x="5932985" y="3551959"/>
            <a:ext cx="2384252" cy="396875"/>
          </a:xfrm>
          <a:prstGeom prst="rect">
            <a:avLst/>
          </a:prstGeom>
          <a:solidFill>
            <a:schemeClr val="accent3"/>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Open Sans"/>
              <a:buNone/>
              <a:defRPr sz="1467" b="1" i="0" u="none" strike="noStrike" cap="none">
                <a:solidFill>
                  <a:schemeClr val="lt1"/>
                </a:solidFill>
                <a:latin typeface="Open Sans"/>
                <a:ea typeface="Open Sans"/>
                <a:cs typeface="Open Sans"/>
                <a:sym typeface="Open Sans"/>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2" name="Shape 682"/>
          <p:cNvSpPr txBox="1">
            <a:spLocks noGrp="1"/>
          </p:cNvSpPr>
          <p:nvPr>
            <p:ph type="body" idx="5"/>
          </p:nvPr>
        </p:nvSpPr>
        <p:spPr>
          <a:xfrm>
            <a:off x="8789087" y="3551959"/>
            <a:ext cx="2384252" cy="396875"/>
          </a:xfrm>
          <a:prstGeom prst="rect">
            <a:avLst/>
          </a:prstGeom>
          <a:solidFill>
            <a:schemeClr val="accent5"/>
          </a:solidFill>
          <a:ln>
            <a:noFill/>
          </a:ln>
        </p:spPr>
        <p:txBody>
          <a:bodyPr spcFirstLastPara="1" wrap="square" lIns="121900" tIns="60950" rIns="121900" bIns="60950" anchor="t" anchorCtr="0"/>
          <a:lstStyle>
            <a:lvl1pPr marL="457189" marR="0" lvl="0" indent="-228594" algn="l" rtl="0">
              <a:lnSpc>
                <a:spcPct val="100000"/>
              </a:lnSpc>
              <a:spcBef>
                <a:spcPts val="0"/>
              </a:spcBef>
              <a:spcAft>
                <a:spcPts val="0"/>
              </a:spcAft>
              <a:buClr>
                <a:schemeClr val="lt1"/>
              </a:buClr>
              <a:buSzPts val="1467"/>
              <a:buFont typeface="Source Sans Pro"/>
              <a:buNone/>
              <a:defRPr sz="1467" b="1" i="0" u="none" strike="noStrike" cap="none">
                <a:solidFill>
                  <a:schemeClr val="lt1"/>
                </a:solidFill>
                <a:latin typeface="Source Sans Pro"/>
                <a:ea typeface="Source Sans Pro"/>
                <a:cs typeface="Source Sans Pro"/>
                <a:sym typeface="Source Sans Pro"/>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3" name="Shape 683"/>
          <p:cNvSpPr txBox="1">
            <a:spLocks noGrp="1"/>
          </p:cNvSpPr>
          <p:nvPr>
            <p:ph type="body" idx="6"/>
          </p:nvPr>
        </p:nvSpPr>
        <p:spPr>
          <a:xfrm>
            <a:off x="861881" y="2095807"/>
            <a:ext cx="2282224"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4" name="Shape 684"/>
          <p:cNvSpPr txBox="1">
            <a:spLocks noGrp="1"/>
          </p:cNvSpPr>
          <p:nvPr>
            <p:ph type="body" idx="7"/>
          </p:nvPr>
        </p:nvSpPr>
        <p:spPr>
          <a:xfrm>
            <a:off x="5932985" y="2095807"/>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5" name="Shape 685"/>
          <p:cNvSpPr txBox="1">
            <a:spLocks noGrp="1"/>
          </p:cNvSpPr>
          <p:nvPr>
            <p:ph type="body" idx="8"/>
          </p:nvPr>
        </p:nvSpPr>
        <p:spPr>
          <a:xfrm>
            <a:off x="3428430"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86" name="Shape 686"/>
          <p:cNvSpPr txBox="1">
            <a:spLocks noGrp="1"/>
          </p:cNvSpPr>
          <p:nvPr>
            <p:ph type="body" idx="9"/>
          </p:nvPr>
        </p:nvSpPr>
        <p:spPr>
          <a:xfrm>
            <a:off x="8789087" y="4469248"/>
            <a:ext cx="2384252" cy="1035664"/>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1pPr>
            <a:lvl2pPr marL="914377" marR="0" lvl="1" indent="-228594" algn="ctr" rtl="0">
              <a:lnSpc>
                <a:spcPct val="100000"/>
              </a:lnSpc>
              <a:spcBef>
                <a:spcPts val="0"/>
              </a:spcBef>
              <a:spcAft>
                <a:spcPts val="0"/>
              </a:spcAft>
              <a:buClr>
                <a:srgbClr val="595959"/>
              </a:buClr>
              <a:buSzPts val="1100"/>
              <a:buFont typeface="Arial"/>
              <a:buNone/>
              <a:defRPr sz="1100" b="0" i="0" u="none" strike="noStrike" cap="none">
                <a:solidFill>
                  <a:srgbClr val="595959"/>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269480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448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70" lvl="0" indent="-457178">
              <a:spcBef>
                <a:spcPts val="0"/>
              </a:spcBef>
              <a:spcAft>
                <a:spcPts val="0"/>
              </a:spcAft>
              <a:buSzPts val="1800"/>
              <a:buChar char="●"/>
              <a:defRPr/>
            </a:lvl1pPr>
            <a:lvl2pPr marL="1219140"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8"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582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8_Tit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dirty="0"/>
              <a:t>Slide Topic Name</a:t>
            </a:r>
            <a:endParaRPr lang="en-IN" dirty="0"/>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ts val="0"/>
              </a:spcBef>
              <a:spcAft>
                <a:spcPts val="838"/>
              </a:spcAft>
              <a:buNone/>
              <a:defRPr sz="1800" b="0" baseline="0">
                <a:latin typeface="Arial" panose="020B0604020202020204" pitchFamily="34" charset="0"/>
                <a:cs typeface="Arial" panose="020B0604020202020204" pitchFamily="34" charset="0"/>
              </a:defRPr>
            </a:lvl1pPr>
            <a:lvl2pPr marL="285750" indent="-285750">
              <a:spcBef>
                <a:spcPts val="0"/>
              </a:spcBef>
              <a:spcAft>
                <a:spcPts val="838"/>
              </a:spcAft>
              <a:buFont typeface="Wingdings 3" panose="05040102010807070707" pitchFamily="18" charset="2"/>
              <a:buChar char="*"/>
              <a:defRPr sz="1800" baseline="0">
                <a:latin typeface="Arial" panose="020B0604020202020204" pitchFamily="34" charset="0"/>
                <a:cs typeface="Arial" panose="020B0604020202020204" pitchFamily="34" charset="0"/>
              </a:defRPr>
            </a:lvl2pPr>
            <a:lvl3pPr marL="617538" indent="-341313">
              <a:spcBef>
                <a:spcPts val="0"/>
              </a:spcBef>
              <a:spcAft>
                <a:spcPts val="838"/>
              </a:spcAft>
              <a:buFont typeface="Wingdings 3" pitchFamily="18" charset="2"/>
              <a:buChar char="9"/>
              <a:defRPr sz="1600">
                <a:latin typeface="Arial" panose="020B0604020202020204" pitchFamily="34" charset="0"/>
                <a:cs typeface="Arial" panose="020B0604020202020204" pitchFamily="34" charset="0"/>
              </a:defRPr>
            </a:lvl3pPr>
            <a:lvl4pPr marL="998538" indent="-361950">
              <a:spcBef>
                <a:spcPts val="0"/>
              </a:spcBef>
              <a:spcAft>
                <a:spcPts val="838"/>
              </a:spcAft>
              <a:buFont typeface="Wingdings 3" pitchFamily="18" charset="2"/>
              <a:buChar char="&quot;"/>
              <a:defRPr sz="1500">
                <a:latin typeface="Arial" panose="020B0604020202020204" pitchFamily="34" charset="0"/>
                <a:cs typeface="Arial" panose="020B0604020202020204" pitchFamily="34" charset="0"/>
              </a:defRPr>
            </a:lvl4pPr>
            <a:lvl5pPr marL="1440000" indent="-342000">
              <a:spcBef>
                <a:spcPts val="0"/>
              </a:spcBef>
              <a:spcAft>
                <a:spcPts val="838"/>
              </a:spcAft>
              <a:buFont typeface="Wingdings 3" pitchFamily="18" charset="2"/>
              <a:buChar char=""/>
              <a:defRPr sz="1100"/>
            </a:lvl5pPr>
          </a:lstStyle>
          <a:p>
            <a:pPr lvl="0">
              <a:spcBef>
                <a:spcPct val="0"/>
              </a:spcBef>
            </a:pPr>
            <a:r>
              <a:rPr lang="en-US" dirty="0"/>
              <a:t>All corresponding content can be placed here. The contents font sizes, bullets, sub bullets styling are predefined.</a:t>
            </a:r>
          </a:p>
          <a:p>
            <a:pPr lvl="1">
              <a:spcBef>
                <a:spcPct val="0"/>
              </a:spcBef>
            </a:pPr>
            <a:r>
              <a:rPr lang="en-US" dirty="0"/>
              <a:t>First</a:t>
            </a:r>
          </a:p>
          <a:p>
            <a:pPr lvl="2">
              <a:spcBef>
                <a:spcPct val="0"/>
              </a:spcBef>
            </a:pPr>
            <a:r>
              <a:rPr lang="en-US" dirty="0"/>
              <a:t>Second</a:t>
            </a:r>
          </a:p>
          <a:p>
            <a:pPr lvl="3">
              <a:spcBef>
                <a:spcPct val="0"/>
              </a:spcBef>
            </a:pPr>
            <a:r>
              <a:rPr lang="en-US" dirty="0"/>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00000000-1234-1234-1234-123412341234}" type="slidenum">
              <a:rPr lang="en" smtClean="0"/>
              <a:pPr/>
              <a:t>‹#›</a:t>
            </a:fld>
            <a:endParaRPr lang="en"/>
          </a:p>
        </p:txBody>
      </p:sp>
    </p:spTree>
    <p:custDataLst>
      <p:tags r:id="rId1"/>
    </p:custDataLst>
    <p:extLst>
      <p:ext uri="{BB962C8B-B14F-4D97-AF65-F5344CB8AC3E}">
        <p14:creationId xmlns:p14="http://schemas.microsoft.com/office/powerpoint/2010/main" val="342751707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Content" preserve="1" userDrawn="1">
  <p:cSld name="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95" name="Shape 695"/>
          <p:cNvSpPr txBox="1">
            <a:spLocks noGrp="1"/>
          </p:cNvSpPr>
          <p:nvPr>
            <p:ph type="body" idx="2"/>
          </p:nvPr>
        </p:nvSpPr>
        <p:spPr>
          <a:xfrm>
            <a:off x="514351" y="1304995"/>
            <a:ext cx="10273812"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a:p>
            <a:pPr lvl="1"/>
            <a:r>
              <a:rPr lang="en-US"/>
              <a:t>Second level</a:t>
            </a:r>
          </a:p>
          <a:p>
            <a:pPr lvl="2"/>
            <a:r>
              <a:rPr lang="en-US"/>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19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rGraph-Infographic">
  <p:cSld name="BarGraph-Infographic">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4" name="Shape 64"/>
          <p:cNvSpPr/>
          <p:nvPr/>
        </p:nvSpPr>
        <p:spPr>
          <a:xfrm>
            <a:off x="2941313" y="1605063"/>
            <a:ext cx="508000" cy="3149600"/>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65" name="Shape 65"/>
          <p:cNvGrpSpPr/>
          <p:nvPr/>
        </p:nvGrpSpPr>
        <p:grpSpPr>
          <a:xfrm>
            <a:off x="638049" y="4989637"/>
            <a:ext cx="4348480" cy="128151"/>
            <a:chOff x="4800600" y="3954464"/>
            <a:chExt cx="3261360" cy="96113"/>
          </a:xfrm>
        </p:grpSpPr>
        <p:cxnSp>
          <p:nvCxnSpPr>
            <p:cNvPr id="66" name="Shape 66"/>
            <p:cNvCxnSpPr/>
            <p:nvPr/>
          </p:nvCxnSpPr>
          <p:spPr>
            <a:xfrm>
              <a:off x="4800600" y="4004857"/>
              <a:ext cx="3261360" cy="1587"/>
            </a:xfrm>
            <a:prstGeom prst="straightConnector1">
              <a:avLst/>
            </a:prstGeom>
            <a:noFill/>
            <a:ln w="12700" cap="flat" cmpd="sng">
              <a:solidFill>
                <a:srgbClr val="CCCCCA"/>
              </a:solidFill>
              <a:prstDash val="dot"/>
              <a:miter lim="8000"/>
              <a:headEnd type="oval" w="med" len="med"/>
              <a:tailEnd type="oval" w="med" len="med"/>
            </a:ln>
          </p:spPr>
        </p:cxnSp>
        <p:sp>
          <p:nvSpPr>
            <p:cNvPr id="67" name="Shape 67"/>
            <p:cNvSpPr/>
            <p:nvPr/>
          </p:nvSpPr>
          <p:spPr>
            <a:xfrm>
              <a:off x="4943044"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8" name="Shape 68"/>
            <p:cNvSpPr/>
            <p:nvPr/>
          </p:nvSpPr>
          <p:spPr>
            <a:xfrm>
              <a:off x="5519116"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69" name="Shape 69"/>
            <p:cNvSpPr/>
            <p:nvPr/>
          </p:nvSpPr>
          <p:spPr>
            <a:xfrm>
              <a:off x="6095187" y="3954464"/>
              <a:ext cx="96113" cy="96113"/>
            </a:xfrm>
            <a:prstGeom prst="ellipse">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0" name="Shape 70"/>
            <p:cNvSpPr/>
            <p:nvPr/>
          </p:nvSpPr>
          <p:spPr>
            <a:xfrm>
              <a:off x="6671260" y="3954464"/>
              <a:ext cx="96113" cy="96113"/>
            </a:xfrm>
            <a:prstGeom prst="ellipse">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1" name="Shape 71"/>
            <p:cNvSpPr/>
            <p:nvPr/>
          </p:nvSpPr>
          <p:spPr>
            <a:xfrm>
              <a:off x="7247332" y="3954464"/>
              <a:ext cx="96113" cy="96113"/>
            </a:xfrm>
            <a:prstGeom prst="ellipse">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sp>
          <p:nvSpPr>
            <p:cNvPr id="72" name="Shape 72"/>
            <p:cNvSpPr/>
            <p:nvPr/>
          </p:nvSpPr>
          <p:spPr>
            <a:xfrm>
              <a:off x="7823403" y="3954464"/>
              <a:ext cx="96113" cy="96113"/>
            </a:xfrm>
            <a:prstGeom prst="ellipse">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656D78"/>
                </a:solidFill>
                <a:latin typeface="Source Sans Pro"/>
                <a:ea typeface="Source Sans Pro"/>
                <a:cs typeface="Source Sans Pro"/>
                <a:sym typeface="Source Sans Pro"/>
              </a:endParaRPr>
            </a:p>
          </p:txBody>
        </p:sp>
      </p:grpSp>
      <p:sp>
        <p:nvSpPr>
          <p:cNvPr id="73" name="Shape 73"/>
          <p:cNvSpPr/>
          <p:nvPr/>
        </p:nvSpPr>
        <p:spPr>
          <a:xfrm>
            <a:off x="638051" y="3685579"/>
            <a:ext cx="508000" cy="106908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4" name="Shape 74"/>
          <p:cNvSpPr/>
          <p:nvPr/>
        </p:nvSpPr>
        <p:spPr>
          <a:xfrm>
            <a:off x="1406149"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5" name="Shape 75"/>
          <p:cNvSpPr/>
          <p:nvPr/>
        </p:nvSpPr>
        <p:spPr>
          <a:xfrm>
            <a:off x="2174244" y="2417864"/>
            <a:ext cx="508000" cy="2336800"/>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6" name="Shape 76"/>
          <p:cNvSpPr/>
          <p:nvPr/>
        </p:nvSpPr>
        <p:spPr>
          <a:xfrm>
            <a:off x="3710437" y="3266701"/>
            <a:ext cx="508000" cy="1487964"/>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77" name="Shape 77"/>
          <p:cNvSpPr/>
          <p:nvPr/>
        </p:nvSpPr>
        <p:spPr>
          <a:xfrm>
            <a:off x="4478532" y="2824266"/>
            <a:ext cx="508000" cy="1930399"/>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nvGrpSpPr>
          <p:cNvPr id="78" name="Shape 78"/>
          <p:cNvGrpSpPr/>
          <p:nvPr/>
        </p:nvGrpSpPr>
        <p:grpSpPr>
          <a:xfrm>
            <a:off x="8797949" y="3162820"/>
            <a:ext cx="616688" cy="616688"/>
            <a:chOff x="8998834" y="3241078"/>
            <a:chExt cx="616688" cy="616688"/>
          </a:xfrm>
        </p:grpSpPr>
        <p:sp>
          <p:nvSpPr>
            <p:cNvPr id="79" name="Shape 79"/>
            <p:cNvSpPr/>
            <p:nvPr/>
          </p:nvSpPr>
          <p:spPr>
            <a:xfrm>
              <a:off x="8998834" y="3241078"/>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 name="Shape 80"/>
            <p:cNvSpPr/>
            <p:nvPr/>
          </p:nvSpPr>
          <p:spPr>
            <a:xfrm>
              <a:off x="9167514" y="3404228"/>
              <a:ext cx="279327" cy="279327"/>
            </a:xfrm>
            <a:custGeom>
              <a:avLst/>
              <a:gdLst/>
              <a:ahLst/>
              <a:cxnLst/>
              <a:rect l="0" t="0" r="0" b="0"/>
              <a:pathLst>
                <a:path w="120000" h="120000" extrusionOk="0">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24188" y="98183"/>
                  </a:moveTo>
                  <a:lnTo>
                    <a:pt x="40938" y="73050"/>
                  </a:lnTo>
                  <a:lnTo>
                    <a:pt x="49305" y="85594"/>
                  </a:lnTo>
                  <a:cubicBezTo>
                    <a:pt x="49716" y="86577"/>
                    <a:pt x="50683" y="87272"/>
                    <a:pt x="51816" y="87272"/>
                  </a:cubicBezTo>
                  <a:cubicBezTo>
                    <a:pt x="52572" y="87272"/>
                    <a:pt x="53255" y="86972"/>
                    <a:pt x="53744" y="86472"/>
                  </a:cubicBezTo>
                  <a:lnTo>
                    <a:pt x="62211" y="78011"/>
                  </a:lnTo>
                  <a:lnTo>
                    <a:pt x="74311" y="98183"/>
                  </a:lnTo>
                  <a:cubicBezTo>
                    <a:pt x="74311" y="98183"/>
                    <a:pt x="24188" y="98183"/>
                    <a:pt x="24188" y="98183"/>
                  </a:cubicBezTo>
                  <a:close/>
                  <a:moveTo>
                    <a:pt x="81622" y="99900"/>
                  </a:moveTo>
                  <a:lnTo>
                    <a:pt x="81611" y="99872"/>
                  </a:lnTo>
                  <a:cubicBezTo>
                    <a:pt x="81583" y="99816"/>
                    <a:pt x="81538" y="99772"/>
                    <a:pt x="81516" y="99716"/>
                  </a:cubicBezTo>
                  <a:lnTo>
                    <a:pt x="65261" y="72627"/>
                  </a:lnTo>
                  <a:lnTo>
                    <a:pt x="65250" y="72627"/>
                  </a:lnTo>
                  <a:cubicBezTo>
                    <a:pt x="64850" y="71622"/>
                    <a:pt x="63877" y="70911"/>
                    <a:pt x="62727" y="70911"/>
                  </a:cubicBezTo>
                  <a:cubicBezTo>
                    <a:pt x="61972" y="70911"/>
                    <a:pt x="61294" y="71216"/>
                    <a:pt x="60800" y="71711"/>
                  </a:cubicBezTo>
                  <a:lnTo>
                    <a:pt x="52205" y="80300"/>
                  </a:lnTo>
                  <a:lnTo>
                    <a:pt x="43422" y="67133"/>
                  </a:lnTo>
                  <a:cubicBezTo>
                    <a:pt x="43011" y="66150"/>
                    <a:pt x="42044" y="65455"/>
                    <a:pt x="40911" y="65455"/>
                  </a:cubicBezTo>
                  <a:cubicBezTo>
                    <a:pt x="39961" y="65455"/>
                    <a:pt x="39172" y="65966"/>
                    <a:pt x="38683" y="66700"/>
                  </a:cubicBezTo>
                  <a:lnTo>
                    <a:pt x="38638" y="66666"/>
                  </a:lnTo>
                  <a:lnTo>
                    <a:pt x="16822" y="99394"/>
                  </a:lnTo>
                  <a:lnTo>
                    <a:pt x="16866" y="99427"/>
                  </a:lnTo>
                  <a:cubicBezTo>
                    <a:pt x="16572" y="99855"/>
                    <a:pt x="16361" y="100350"/>
                    <a:pt x="16361" y="100911"/>
                  </a:cubicBezTo>
                  <a:cubicBezTo>
                    <a:pt x="16361" y="102416"/>
                    <a:pt x="17583" y="103638"/>
                    <a:pt x="19088" y="103638"/>
                  </a:cubicBezTo>
                  <a:lnTo>
                    <a:pt x="79088" y="103638"/>
                  </a:lnTo>
                  <a:cubicBezTo>
                    <a:pt x="80600" y="103638"/>
                    <a:pt x="81816" y="102416"/>
                    <a:pt x="81816" y="100911"/>
                  </a:cubicBezTo>
                  <a:cubicBezTo>
                    <a:pt x="81816" y="100550"/>
                    <a:pt x="81738" y="100216"/>
                    <a:pt x="81616" y="99905"/>
                  </a:cubicBezTo>
                  <a:cubicBezTo>
                    <a:pt x="81616" y="99905"/>
                    <a:pt x="81622" y="99900"/>
                    <a:pt x="81622" y="99900"/>
                  </a:cubicBezTo>
                  <a:close/>
                  <a:moveTo>
                    <a:pt x="27272" y="43638"/>
                  </a:moveTo>
                  <a:cubicBezTo>
                    <a:pt x="30283" y="43638"/>
                    <a:pt x="32727" y="46083"/>
                    <a:pt x="32727" y="49088"/>
                  </a:cubicBezTo>
                  <a:cubicBezTo>
                    <a:pt x="32727" y="52105"/>
                    <a:pt x="30283" y="54544"/>
                    <a:pt x="27272" y="54544"/>
                  </a:cubicBezTo>
                  <a:cubicBezTo>
                    <a:pt x="24261" y="54544"/>
                    <a:pt x="21816" y="52105"/>
                    <a:pt x="21816" y="49088"/>
                  </a:cubicBezTo>
                  <a:cubicBezTo>
                    <a:pt x="21816" y="46083"/>
                    <a:pt x="24261" y="43638"/>
                    <a:pt x="27272" y="43638"/>
                  </a:cubicBezTo>
                  <a:moveTo>
                    <a:pt x="27272" y="60000"/>
                  </a:moveTo>
                  <a:cubicBezTo>
                    <a:pt x="33300" y="60000"/>
                    <a:pt x="38183" y="55116"/>
                    <a:pt x="38183" y="49088"/>
                  </a:cubicBezTo>
                  <a:cubicBezTo>
                    <a:pt x="38183" y="43066"/>
                    <a:pt x="33300" y="38183"/>
                    <a:pt x="27272" y="38183"/>
                  </a:cubicBezTo>
                  <a:cubicBezTo>
                    <a:pt x="21250" y="38183"/>
                    <a:pt x="16361" y="43066"/>
                    <a:pt x="16361" y="49088"/>
                  </a:cubicBezTo>
                  <a:cubicBezTo>
                    <a:pt x="16361" y="55116"/>
                    <a:pt x="21250" y="60000"/>
                    <a:pt x="27272" y="60000"/>
                  </a:cubicBezTo>
                  <a:moveTo>
                    <a:pt x="92727" y="109088"/>
                  </a:moveTo>
                  <a:cubicBezTo>
                    <a:pt x="92727" y="112105"/>
                    <a:pt x="90283" y="114550"/>
                    <a:pt x="87272" y="114550"/>
                  </a:cubicBezTo>
                  <a:lnTo>
                    <a:pt x="10911" y="114550"/>
                  </a:lnTo>
                  <a:cubicBezTo>
                    <a:pt x="7900" y="114550"/>
                    <a:pt x="5455" y="112105"/>
                    <a:pt x="5455" y="109088"/>
                  </a:cubicBezTo>
                  <a:lnTo>
                    <a:pt x="5455" y="32727"/>
                  </a:lnTo>
                  <a:cubicBezTo>
                    <a:pt x="5455" y="29716"/>
                    <a:pt x="7900" y="27272"/>
                    <a:pt x="10911" y="27272"/>
                  </a:cubicBezTo>
                  <a:lnTo>
                    <a:pt x="87272" y="27272"/>
                  </a:lnTo>
                  <a:cubicBezTo>
                    <a:pt x="90283" y="27272"/>
                    <a:pt x="92727" y="29716"/>
                    <a:pt x="92727" y="32727"/>
                  </a:cubicBezTo>
                  <a:cubicBezTo>
                    <a:pt x="92727" y="32727"/>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1" name="Shape 81"/>
          <p:cNvGrpSpPr/>
          <p:nvPr/>
        </p:nvGrpSpPr>
        <p:grpSpPr>
          <a:xfrm>
            <a:off x="8754275" y="1601639"/>
            <a:ext cx="616688" cy="616688"/>
            <a:chOff x="8998834" y="2145924"/>
            <a:chExt cx="616688" cy="616688"/>
          </a:xfrm>
        </p:grpSpPr>
        <p:sp>
          <p:nvSpPr>
            <p:cNvPr id="82" name="Shape 82"/>
            <p:cNvSpPr/>
            <p:nvPr/>
          </p:nvSpPr>
          <p:spPr>
            <a:xfrm>
              <a:off x="8998834" y="2145924"/>
              <a:ext cx="616688" cy="616688"/>
            </a:xfrm>
            <a:prstGeom prst="roundRect">
              <a:avLst>
                <a:gd name="adj" fmla="val 50000"/>
              </a:avLst>
            </a:prstGeom>
            <a:gradFill>
              <a:gsLst>
                <a:gs pos="0">
                  <a:srgbClr val="5E697B"/>
                </a:gs>
                <a:gs pos="50000">
                  <a:srgbClr val="42536A"/>
                </a:gs>
                <a:gs pos="100000">
                  <a:srgbClr val="38495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9167514" y="2308301"/>
              <a:ext cx="279327" cy="272980"/>
            </a:xfrm>
            <a:custGeom>
              <a:avLst/>
              <a:gdLst/>
              <a:ahLst/>
              <a:cxnLst/>
              <a:rect l="0" t="0" r="0" b="0"/>
              <a:pathLst>
                <a:path w="120000" h="120000" extrusionOk="0">
                  <a:moveTo>
                    <a:pt x="41833" y="23623"/>
                  </a:moveTo>
                  <a:lnTo>
                    <a:pt x="37111" y="20832"/>
                  </a:lnTo>
                  <a:lnTo>
                    <a:pt x="34383" y="25667"/>
                  </a:lnTo>
                  <a:lnTo>
                    <a:pt x="39111" y="28459"/>
                  </a:lnTo>
                  <a:cubicBezTo>
                    <a:pt x="39111" y="28459"/>
                    <a:pt x="41833" y="23623"/>
                    <a:pt x="41833" y="23623"/>
                  </a:cubicBezTo>
                  <a:close/>
                  <a:moveTo>
                    <a:pt x="47288" y="13953"/>
                  </a:moveTo>
                  <a:lnTo>
                    <a:pt x="42566" y="11167"/>
                  </a:lnTo>
                  <a:lnTo>
                    <a:pt x="39838" y="16002"/>
                  </a:lnTo>
                  <a:lnTo>
                    <a:pt x="44561" y="18794"/>
                  </a:lnTo>
                  <a:cubicBezTo>
                    <a:pt x="44561" y="18794"/>
                    <a:pt x="47288" y="13953"/>
                    <a:pt x="47288" y="13953"/>
                  </a:cubicBezTo>
                  <a:close/>
                  <a:moveTo>
                    <a:pt x="114544" y="47439"/>
                  </a:moveTo>
                  <a:lnTo>
                    <a:pt x="5455" y="47439"/>
                  </a:lnTo>
                  <a:lnTo>
                    <a:pt x="5455" y="36277"/>
                  </a:lnTo>
                  <a:lnTo>
                    <a:pt x="114544" y="36277"/>
                  </a:lnTo>
                  <a:cubicBezTo>
                    <a:pt x="114544" y="36277"/>
                    <a:pt x="114544" y="47439"/>
                    <a:pt x="114544" y="47439"/>
                  </a:cubicBezTo>
                  <a:close/>
                  <a:moveTo>
                    <a:pt x="103638" y="114416"/>
                  </a:moveTo>
                  <a:lnTo>
                    <a:pt x="16361" y="114416"/>
                  </a:lnTo>
                  <a:lnTo>
                    <a:pt x="16361" y="53023"/>
                  </a:lnTo>
                  <a:lnTo>
                    <a:pt x="103638" y="53023"/>
                  </a:lnTo>
                  <a:cubicBezTo>
                    <a:pt x="103638" y="53023"/>
                    <a:pt x="103638" y="114416"/>
                    <a:pt x="103638" y="114416"/>
                  </a:cubicBezTo>
                  <a:close/>
                  <a:moveTo>
                    <a:pt x="37838" y="8375"/>
                  </a:moveTo>
                  <a:cubicBezTo>
                    <a:pt x="39350" y="5707"/>
                    <a:pt x="42683" y="4790"/>
                    <a:pt x="45294" y="6332"/>
                  </a:cubicBezTo>
                  <a:lnTo>
                    <a:pt x="54744" y="11916"/>
                  </a:lnTo>
                  <a:lnTo>
                    <a:pt x="44144" y="30699"/>
                  </a:lnTo>
                  <a:lnTo>
                    <a:pt x="31994" y="30699"/>
                  </a:lnTo>
                  <a:lnTo>
                    <a:pt x="31655" y="30502"/>
                  </a:lnTo>
                  <a:lnTo>
                    <a:pt x="31544" y="30699"/>
                  </a:lnTo>
                  <a:lnTo>
                    <a:pt x="25250" y="30699"/>
                  </a:lnTo>
                  <a:cubicBezTo>
                    <a:pt x="25250" y="30699"/>
                    <a:pt x="37838" y="8375"/>
                    <a:pt x="37838" y="8375"/>
                  </a:cubicBezTo>
                  <a:close/>
                  <a:moveTo>
                    <a:pt x="86538" y="30699"/>
                  </a:moveTo>
                  <a:lnTo>
                    <a:pt x="50438" y="30699"/>
                  </a:lnTo>
                  <a:lnTo>
                    <a:pt x="59466" y="14702"/>
                  </a:lnTo>
                  <a:cubicBezTo>
                    <a:pt x="59466" y="14702"/>
                    <a:pt x="86538" y="30699"/>
                    <a:pt x="86538" y="30699"/>
                  </a:cubicBezTo>
                  <a:close/>
                  <a:moveTo>
                    <a:pt x="88500" y="15529"/>
                  </a:moveTo>
                  <a:cubicBezTo>
                    <a:pt x="91411" y="14730"/>
                    <a:pt x="94394" y="16497"/>
                    <a:pt x="95177" y="19475"/>
                  </a:cubicBezTo>
                  <a:lnTo>
                    <a:pt x="98116" y="30699"/>
                  </a:lnTo>
                  <a:lnTo>
                    <a:pt x="97444" y="30699"/>
                  </a:lnTo>
                  <a:lnTo>
                    <a:pt x="90438" y="26556"/>
                  </a:lnTo>
                  <a:lnTo>
                    <a:pt x="91322" y="26308"/>
                  </a:lnTo>
                  <a:lnTo>
                    <a:pt x="89911" y="20916"/>
                  </a:lnTo>
                  <a:lnTo>
                    <a:pt x="84644" y="22363"/>
                  </a:lnTo>
                  <a:lnTo>
                    <a:pt x="84883" y="23275"/>
                  </a:lnTo>
                  <a:lnTo>
                    <a:pt x="78200" y="19329"/>
                  </a:lnTo>
                  <a:lnTo>
                    <a:pt x="77961" y="18417"/>
                  </a:lnTo>
                  <a:cubicBezTo>
                    <a:pt x="77961" y="18417"/>
                    <a:pt x="88500" y="15529"/>
                    <a:pt x="88500" y="15529"/>
                  </a:cubicBezTo>
                  <a:close/>
                  <a:moveTo>
                    <a:pt x="114544" y="30699"/>
                  </a:moveTo>
                  <a:lnTo>
                    <a:pt x="103766" y="30699"/>
                  </a:lnTo>
                  <a:lnTo>
                    <a:pt x="100450" y="18028"/>
                  </a:lnTo>
                  <a:cubicBezTo>
                    <a:pt x="98888" y="12073"/>
                    <a:pt x="92911" y="8544"/>
                    <a:pt x="87088" y="10137"/>
                  </a:cubicBezTo>
                  <a:lnTo>
                    <a:pt x="70394" y="14719"/>
                  </a:lnTo>
                  <a:lnTo>
                    <a:pt x="48022" y="1497"/>
                  </a:lnTo>
                  <a:cubicBezTo>
                    <a:pt x="42800" y="-1581"/>
                    <a:pt x="36133" y="247"/>
                    <a:pt x="33116" y="5583"/>
                  </a:cubicBezTo>
                  <a:lnTo>
                    <a:pt x="18944" y="30699"/>
                  </a:lnTo>
                  <a:lnTo>
                    <a:pt x="5455" y="30699"/>
                  </a:lnTo>
                  <a:cubicBezTo>
                    <a:pt x="2444" y="30699"/>
                    <a:pt x="0" y="33198"/>
                    <a:pt x="0" y="36277"/>
                  </a:cubicBezTo>
                  <a:lnTo>
                    <a:pt x="0" y="47439"/>
                  </a:lnTo>
                  <a:cubicBezTo>
                    <a:pt x="0" y="50529"/>
                    <a:pt x="2444" y="53023"/>
                    <a:pt x="5455" y="53023"/>
                  </a:cubicBezTo>
                  <a:lnTo>
                    <a:pt x="10911" y="53023"/>
                  </a:lnTo>
                  <a:lnTo>
                    <a:pt x="10911" y="114416"/>
                  </a:lnTo>
                  <a:cubicBezTo>
                    <a:pt x="10911" y="117500"/>
                    <a:pt x="13350" y="120000"/>
                    <a:pt x="16361" y="120000"/>
                  </a:cubicBezTo>
                  <a:lnTo>
                    <a:pt x="103638" y="120000"/>
                  </a:lnTo>
                  <a:cubicBezTo>
                    <a:pt x="106650" y="120000"/>
                    <a:pt x="109088" y="117500"/>
                    <a:pt x="109088" y="114416"/>
                  </a:cubicBezTo>
                  <a:lnTo>
                    <a:pt x="109088" y="53023"/>
                  </a:lnTo>
                  <a:lnTo>
                    <a:pt x="114544" y="53023"/>
                  </a:lnTo>
                  <a:cubicBezTo>
                    <a:pt x="117555" y="53023"/>
                    <a:pt x="120000" y="50529"/>
                    <a:pt x="120000" y="47439"/>
                  </a:cubicBezTo>
                  <a:lnTo>
                    <a:pt x="120000" y="36277"/>
                  </a:lnTo>
                  <a:cubicBezTo>
                    <a:pt x="120000" y="33198"/>
                    <a:pt x="117555" y="30699"/>
                    <a:pt x="114544" y="30699"/>
                  </a:cubicBezTo>
                  <a:moveTo>
                    <a:pt x="43638" y="69768"/>
                  </a:moveTo>
                  <a:lnTo>
                    <a:pt x="76361" y="69768"/>
                  </a:lnTo>
                  <a:lnTo>
                    <a:pt x="76361" y="75346"/>
                  </a:lnTo>
                  <a:lnTo>
                    <a:pt x="43638" y="75346"/>
                  </a:lnTo>
                  <a:cubicBezTo>
                    <a:pt x="43638" y="75346"/>
                    <a:pt x="43638" y="69768"/>
                    <a:pt x="43638" y="69768"/>
                  </a:cubicBezTo>
                  <a:close/>
                  <a:moveTo>
                    <a:pt x="43638" y="80930"/>
                  </a:moveTo>
                  <a:lnTo>
                    <a:pt x="76361" y="80930"/>
                  </a:lnTo>
                  <a:cubicBezTo>
                    <a:pt x="79377" y="80930"/>
                    <a:pt x="81816" y="78431"/>
                    <a:pt x="81816" y="75346"/>
                  </a:cubicBezTo>
                  <a:lnTo>
                    <a:pt x="81816" y="69768"/>
                  </a:lnTo>
                  <a:cubicBezTo>
                    <a:pt x="81816" y="66684"/>
                    <a:pt x="79377" y="64184"/>
                    <a:pt x="76361" y="64184"/>
                  </a:cubicBezTo>
                  <a:lnTo>
                    <a:pt x="43638" y="64184"/>
                  </a:lnTo>
                  <a:cubicBezTo>
                    <a:pt x="40622" y="64184"/>
                    <a:pt x="38183" y="66684"/>
                    <a:pt x="38183" y="69768"/>
                  </a:cubicBezTo>
                  <a:lnTo>
                    <a:pt x="38183" y="75346"/>
                  </a:lnTo>
                  <a:cubicBezTo>
                    <a:pt x="38183" y="78431"/>
                    <a:pt x="40622" y="80930"/>
                    <a:pt x="43638" y="8093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4" name="Shape 84"/>
          <p:cNvGrpSpPr/>
          <p:nvPr/>
        </p:nvGrpSpPr>
        <p:grpSpPr>
          <a:xfrm>
            <a:off x="5852665" y="3159323"/>
            <a:ext cx="616688" cy="616688"/>
            <a:chOff x="5866603" y="3248975"/>
            <a:chExt cx="616688" cy="616688"/>
          </a:xfrm>
        </p:grpSpPr>
        <p:sp>
          <p:nvSpPr>
            <p:cNvPr id="85" name="Shape 85"/>
            <p:cNvSpPr/>
            <p:nvPr/>
          </p:nvSpPr>
          <p:spPr>
            <a:xfrm>
              <a:off x="5866603" y="3248975"/>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p:nvPr/>
          </p:nvSpPr>
          <p:spPr>
            <a:xfrm>
              <a:off x="6035283" y="3417655"/>
              <a:ext cx="279327" cy="279327"/>
            </a:xfrm>
            <a:custGeom>
              <a:avLst/>
              <a:gdLst/>
              <a:ahLst/>
              <a:cxnLst/>
              <a:rect l="0" t="0" r="0" b="0"/>
              <a:pathLst>
                <a:path w="120000" h="120000" extrusionOk="0">
                  <a:moveTo>
                    <a:pt x="114544" y="109088"/>
                  </a:moveTo>
                  <a:cubicBezTo>
                    <a:pt x="114544" y="112100"/>
                    <a:pt x="112100" y="114550"/>
                    <a:pt x="109088" y="114550"/>
                  </a:cubicBezTo>
                  <a:lnTo>
                    <a:pt x="10911" y="114550"/>
                  </a:lnTo>
                  <a:cubicBezTo>
                    <a:pt x="7900" y="114550"/>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38" y="35455"/>
                  </a:moveTo>
                  <a:cubicBezTo>
                    <a:pt x="40627" y="35455"/>
                    <a:pt x="38183" y="33016"/>
                    <a:pt x="38183" y="30000"/>
                  </a:cubicBezTo>
                  <a:cubicBezTo>
                    <a:pt x="38183" y="26988"/>
                    <a:pt x="40627" y="24544"/>
                    <a:pt x="43638" y="24544"/>
                  </a:cubicBezTo>
                  <a:cubicBezTo>
                    <a:pt x="46644" y="24544"/>
                    <a:pt x="49088" y="26988"/>
                    <a:pt x="49088" y="30000"/>
                  </a:cubicBezTo>
                  <a:cubicBezTo>
                    <a:pt x="49088" y="33016"/>
                    <a:pt x="46644" y="35455"/>
                    <a:pt x="43638" y="35455"/>
                  </a:cubicBezTo>
                  <a:moveTo>
                    <a:pt x="100911" y="27272"/>
                  </a:moveTo>
                  <a:lnTo>
                    <a:pt x="54161" y="27272"/>
                  </a:lnTo>
                  <a:cubicBezTo>
                    <a:pt x="52944" y="22577"/>
                    <a:pt x="48711" y="19088"/>
                    <a:pt x="43638" y="19088"/>
                  </a:cubicBezTo>
                  <a:cubicBezTo>
                    <a:pt x="38561" y="19088"/>
                    <a:pt x="34333" y="22577"/>
                    <a:pt x="33111" y="27272"/>
                  </a:cubicBezTo>
                  <a:lnTo>
                    <a:pt x="19088" y="27272"/>
                  </a:lnTo>
                  <a:cubicBezTo>
                    <a:pt x="17583" y="27272"/>
                    <a:pt x="16361" y="28494"/>
                    <a:pt x="16361" y="30000"/>
                  </a:cubicBezTo>
                  <a:cubicBezTo>
                    <a:pt x="16361" y="31511"/>
                    <a:pt x="17583" y="32727"/>
                    <a:pt x="19088" y="32727"/>
                  </a:cubicBezTo>
                  <a:lnTo>
                    <a:pt x="33111" y="32727"/>
                  </a:lnTo>
                  <a:cubicBezTo>
                    <a:pt x="34333" y="37427"/>
                    <a:pt x="38561" y="40911"/>
                    <a:pt x="43638" y="40911"/>
                  </a:cubicBezTo>
                  <a:cubicBezTo>
                    <a:pt x="48711" y="40911"/>
                    <a:pt x="52944" y="37427"/>
                    <a:pt x="54161" y="32727"/>
                  </a:cubicBezTo>
                  <a:lnTo>
                    <a:pt x="100911" y="32727"/>
                  </a:lnTo>
                  <a:cubicBezTo>
                    <a:pt x="102416" y="32727"/>
                    <a:pt x="103638" y="31511"/>
                    <a:pt x="103638" y="30000"/>
                  </a:cubicBezTo>
                  <a:cubicBezTo>
                    <a:pt x="103638" y="28494"/>
                    <a:pt x="102416" y="27272"/>
                    <a:pt x="100911" y="27272"/>
                  </a:cubicBezTo>
                  <a:moveTo>
                    <a:pt x="81816" y="65455"/>
                  </a:moveTo>
                  <a:cubicBezTo>
                    <a:pt x="78811" y="65455"/>
                    <a:pt x="76361" y="63011"/>
                    <a:pt x="76361" y="60000"/>
                  </a:cubicBezTo>
                  <a:cubicBezTo>
                    <a:pt x="76361" y="56988"/>
                    <a:pt x="78811" y="54544"/>
                    <a:pt x="81816" y="54544"/>
                  </a:cubicBezTo>
                  <a:cubicBezTo>
                    <a:pt x="84827" y="54544"/>
                    <a:pt x="87272" y="56988"/>
                    <a:pt x="87272" y="60000"/>
                  </a:cubicBezTo>
                  <a:cubicBezTo>
                    <a:pt x="87272" y="63011"/>
                    <a:pt x="84827" y="65455"/>
                    <a:pt x="81816" y="65455"/>
                  </a:cubicBezTo>
                  <a:moveTo>
                    <a:pt x="100911" y="57277"/>
                  </a:moveTo>
                  <a:lnTo>
                    <a:pt x="92338" y="57277"/>
                  </a:lnTo>
                  <a:cubicBezTo>
                    <a:pt x="91122" y="52577"/>
                    <a:pt x="86894" y="49088"/>
                    <a:pt x="81816" y="49088"/>
                  </a:cubicBezTo>
                  <a:cubicBezTo>
                    <a:pt x="76744" y="49088"/>
                    <a:pt x="72511" y="52577"/>
                    <a:pt x="71294" y="57277"/>
                  </a:cubicBezTo>
                  <a:lnTo>
                    <a:pt x="19088" y="57277"/>
                  </a:lnTo>
                  <a:cubicBezTo>
                    <a:pt x="17583" y="57277"/>
                    <a:pt x="16361" y="58494"/>
                    <a:pt x="16361" y="60000"/>
                  </a:cubicBezTo>
                  <a:cubicBezTo>
                    <a:pt x="16361" y="61511"/>
                    <a:pt x="17583" y="62727"/>
                    <a:pt x="19088" y="62727"/>
                  </a:cubicBezTo>
                  <a:lnTo>
                    <a:pt x="71294" y="62727"/>
                  </a:lnTo>
                  <a:cubicBezTo>
                    <a:pt x="72511" y="67427"/>
                    <a:pt x="76744" y="70911"/>
                    <a:pt x="81816" y="70911"/>
                  </a:cubicBezTo>
                  <a:cubicBezTo>
                    <a:pt x="86894" y="70911"/>
                    <a:pt x="91122" y="67427"/>
                    <a:pt x="92338" y="62727"/>
                  </a:cubicBezTo>
                  <a:lnTo>
                    <a:pt x="100911" y="62727"/>
                  </a:lnTo>
                  <a:cubicBezTo>
                    <a:pt x="102416" y="62727"/>
                    <a:pt x="103638" y="61511"/>
                    <a:pt x="103638" y="60000"/>
                  </a:cubicBezTo>
                  <a:cubicBezTo>
                    <a:pt x="103638" y="58494"/>
                    <a:pt x="102416" y="57277"/>
                    <a:pt x="100911" y="57277"/>
                  </a:cubicBezTo>
                  <a:moveTo>
                    <a:pt x="54544" y="95455"/>
                  </a:moveTo>
                  <a:cubicBezTo>
                    <a:pt x="51533" y="95455"/>
                    <a:pt x="49088" y="93016"/>
                    <a:pt x="49088" y="90000"/>
                  </a:cubicBezTo>
                  <a:cubicBezTo>
                    <a:pt x="49088" y="86988"/>
                    <a:pt x="51533" y="84544"/>
                    <a:pt x="54544" y="84544"/>
                  </a:cubicBezTo>
                  <a:cubicBezTo>
                    <a:pt x="57555" y="84544"/>
                    <a:pt x="60000" y="86988"/>
                    <a:pt x="60000" y="90000"/>
                  </a:cubicBezTo>
                  <a:cubicBezTo>
                    <a:pt x="60000" y="93016"/>
                    <a:pt x="57555" y="95455"/>
                    <a:pt x="54544" y="95455"/>
                  </a:cubicBezTo>
                  <a:moveTo>
                    <a:pt x="100911" y="87272"/>
                  </a:moveTo>
                  <a:lnTo>
                    <a:pt x="65066" y="87272"/>
                  </a:lnTo>
                  <a:cubicBezTo>
                    <a:pt x="63850" y="82572"/>
                    <a:pt x="59622" y="79094"/>
                    <a:pt x="54544" y="79094"/>
                  </a:cubicBezTo>
                  <a:cubicBezTo>
                    <a:pt x="49466" y="79094"/>
                    <a:pt x="45238" y="82572"/>
                    <a:pt x="44022" y="87272"/>
                  </a:cubicBezTo>
                  <a:lnTo>
                    <a:pt x="19088" y="87272"/>
                  </a:lnTo>
                  <a:cubicBezTo>
                    <a:pt x="17583" y="87272"/>
                    <a:pt x="16361" y="88494"/>
                    <a:pt x="16361" y="90000"/>
                  </a:cubicBezTo>
                  <a:cubicBezTo>
                    <a:pt x="16361" y="91511"/>
                    <a:pt x="17583" y="92727"/>
                    <a:pt x="19088" y="92727"/>
                  </a:cubicBezTo>
                  <a:lnTo>
                    <a:pt x="44022" y="92727"/>
                  </a:lnTo>
                  <a:cubicBezTo>
                    <a:pt x="45238" y="97427"/>
                    <a:pt x="49466" y="100911"/>
                    <a:pt x="54544" y="100911"/>
                  </a:cubicBezTo>
                  <a:cubicBezTo>
                    <a:pt x="59622" y="100911"/>
                    <a:pt x="63850" y="97427"/>
                    <a:pt x="65066" y="92727"/>
                  </a:cubicBezTo>
                  <a:lnTo>
                    <a:pt x="100911" y="92727"/>
                  </a:lnTo>
                  <a:cubicBezTo>
                    <a:pt x="102416" y="92727"/>
                    <a:pt x="103638" y="91511"/>
                    <a:pt x="103638" y="90000"/>
                  </a:cubicBezTo>
                  <a:cubicBezTo>
                    <a:pt x="103638" y="88494"/>
                    <a:pt x="102416" y="87272"/>
                    <a:pt x="100911" y="87272"/>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87" name="Shape 87"/>
          <p:cNvGrpSpPr/>
          <p:nvPr/>
        </p:nvGrpSpPr>
        <p:grpSpPr>
          <a:xfrm>
            <a:off x="8806369" y="4754663"/>
            <a:ext cx="616688" cy="616688"/>
            <a:chOff x="8998834" y="4446928"/>
            <a:chExt cx="616688" cy="616688"/>
          </a:xfrm>
        </p:grpSpPr>
        <p:sp>
          <p:nvSpPr>
            <p:cNvPr id="88" name="Shape 88"/>
            <p:cNvSpPr/>
            <p:nvPr/>
          </p:nvSpPr>
          <p:spPr>
            <a:xfrm>
              <a:off x="8998834" y="4446928"/>
              <a:ext cx="616688" cy="616688"/>
            </a:xfrm>
            <a:prstGeom prst="roundRect">
              <a:avLst>
                <a:gd name="adj" fmla="val 50000"/>
              </a:avLst>
            </a:prstGeom>
            <a:gradFill>
              <a:gsLst>
                <a:gs pos="0">
                  <a:srgbClr val="A1E6C7"/>
                </a:gs>
                <a:gs pos="50000">
                  <a:srgbClr val="92E4BF"/>
                </a:gs>
                <a:gs pos="100000">
                  <a:srgbClr val="7CCFA9"/>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9167514" y="4640392"/>
              <a:ext cx="279327" cy="253935"/>
            </a:xfrm>
            <a:custGeom>
              <a:avLst/>
              <a:gdLst/>
              <a:ahLst/>
              <a:cxnLst/>
              <a:rect l="0" t="0" r="0" b="0"/>
              <a:pathLst>
                <a:path w="120000" h="120000" extrusionOk="0">
                  <a:moveTo>
                    <a:pt x="92727" y="114000"/>
                  </a:moveTo>
                  <a:lnTo>
                    <a:pt x="81816" y="114000"/>
                  </a:lnTo>
                  <a:lnTo>
                    <a:pt x="81816" y="102000"/>
                  </a:lnTo>
                  <a:cubicBezTo>
                    <a:pt x="83327" y="102000"/>
                    <a:pt x="84544" y="100661"/>
                    <a:pt x="84544" y="99000"/>
                  </a:cubicBezTo>
                  <a:cubicBezTo>
                    <a:pt x="84544" y="97344"/>
                    <a:pt x="83327" y="96000"/>
                    <a:pt x="81816" y="96000"/>
                  </a:cubicBezTo>
                  <a:lnTo>
                    <a:pt x="81816" y="42000"/>
                  </a:lnTo>
                  <a:lnTo>
                    <a:pt x="92727" y="42000"/>
                  </a:lnTo>
                  <a:cubicBezTo>
                    <a:pt x="92727" y="42000"/>
                    <a:pt x="92727" y="114000"/>
                    <a:pt x="92727" y="114000"/>
                  </a:cubicBezTo>
                  <a:close/>
                  <a:moveTo>
                    <a:pt x="76361" y="96000"/>
                  </a:moveTo>
                  <a:cubicBezTo>
                    <a:pt x="74855" y="96000"/>
                    <a:pt x="73638" y="97344"/>
                    <a:pt x="73638" y="99000"/>
                  </a:cubicBezTo>
                  <a:cubicBezTo>
                    <a:pt x="73638" y="100661"/>
                    <a:pt x="74855" y="102000"/>
                    <a:pt x="76361" y="102000"/>
                  </a:cubicBezTo>
                  <a:lnTo>
                    <a:pt x="76361" y="114000"/>
                  </a:lnTo>
                  <a:lnTo>
                    <a:pt x="21816" y="114000"/>
                  </a:lnTo>
                  <a:lnTo>
                    <a:pt x="21816" y="102000"/>
                  </a:lnTo>
                  <a:cubicBezTo>
                    <a:pt x="23327" y="102000"/>
                    <a:pt x="24544" y="100661"/>
                    <a:pt x="24544" y="99000"/>
                  </a:cubicBezTo>
                  <a:cubicBezTo>
                    <a:pt x="24544" y="97344"/>
                    <a:pt x="23327" y="96000"/>
                    <a:pt x="21816" y="96000"/>
                  </a:cubicBezTo>
                  <a:lnTo>
                    <a:pt x="21816" y="42000"/>
                  </a:lnTo>
                  <a:lnTo>
                    <a:pt x="76361" y="42000"/>
                  </a:lnTo>
                  <a:cubicBezTo>
                    <a:pt x="76361" y="42000"/>
                    <a:pt x="76361" y="96000"/>
                    <a:pt x="76361" y="96000"/>
                  </a:cubicBezTo>
                  <a:close/>
                  <a:moveTo>
                    <a:pt x="16361" y="96000"/>
                  </a:moveTo>
                  <a:cubicBezTo>
                    <a:pt x="14855" y="96000"/>
                    <a:pt x="13638" y="97344"/>
                    <a:pt x="13638" y="99000"/>
                  </a:cubicBezTo>
                  <a:cubicBezTo>
                    <a:pt x="13638" y="100661"/>
                    <a:pt x="14855" y="102000"/>
                    <a:pt x="16361" y="102000"/>
                  </a:cubicBezTo>
                  <a:lnTo>
                    <a:pt x="16361" y="114000"/>
                  </a:lnTo>
                  <a:lnTo>
                    <a:pt x="5455" y="114000"/>
                  </a:lnTo>
                  <a:lnTo>
                    <a:pt x="5455" y="42000"/>
                  </a:lnTo>
                  <a:lnTo>
                    <a:pt x="16361" y="42000"/>
                  </a:lnTo>
                  <a:cubicBezTo>
                    <a:pt x="16361" y="42000"/>
                    <a:pt x="16361" y="96000"/>
                    <a:pt x="16361" y="96000"/>
                  </a:cubicBezTo>
                  <a:close/>
                  <a:moveTo>
                    <a:pt x="43638" y="30000"/>
                  </a:moveTo>
                  <a:lnTo>
                    <a:pt x="54544" y="30000"/>
                  </a:lnTo>
                  <a:cubicBezTo>
                    <a:pt x="57555" y="30000"/>
                    <a:pt x="60000" y="32688"/>
                    <a:pt x="60000" y="36005"/>
                  </a:cubicBezTo>
                  <a:lnTo>
                    <a:pt x="38183" y="36005"/>
                  </a:lnTo>
                  <a:cubicBezTo>
                    <a:pt x="38183" y="32688"/>
                    <a:pt x="40627" y="30000"/>
                    <a:pt x="43638" y="30000"/>
                  </a:cubicBezTo>
                  <a:moveTo>
                    <a:pt x="92727" y="36005"/>
                  </a:moveTo>
                  <a:lnTo>
                    <a:pt x="65455" y="36005"/>
                  </a:lnTo>
                  <a:cubicBezTo>
                    <a:pt x="65455" y="29372"/>
                    <a:pt x="60572" y="24005"/>
                    <a:pt x="54544" y="24005"/>
                  </a:cubicBezTo>
                  <a:lnTo>
                    <a:pt x="43638" y="24005"/>
                  </a:lnTo>
                  <a:cubicBezTo>
                    <a:pt x="37611" y="24005"/>
                    <a:pt x="32727" y="29372"/>
                    <a:pt x="32727" y="36005"/>
                  </a:cubicBezTo>
                  <a:lnTo>
                    <a:pt x="5455" y="36005"/>
                  </a:lnTo>
                  <a:cubicBezTo>
                    <a:pt x="2444" y="36005"/>
                    <a:pt x="0" y="38688"/>
                    <a:pt x="0" y="42000"/>
                  </a:cubicBezTo>
                  <a:lnTo>
                    <a:pt x="0" y="114000"/>
                  </a:lnTo>
                  <a:cubicBezTo>
                    <a:pt x="0" y="117311"/>
                    <a:pt x="2444" y="120000"/>
                    <a:pt x="5455" y="120000"/>
                  </a:cubicBezTo>
                  <a:lnTo>
                    <a:pt x="92727" y="120000"/>
                  </a:lnTo>
                  <a:cubicBezTo>
                    <a:pt x="95738" y="120000"/>
                    <a:pt x="98183" y="117311"/>
                    <a:pt x="98183" y="114000"/>
                  </a:cubicBezTo>
                  <a:lnTo>
                    <a:pt x="98183" y="42000"/>
                  </a:lnTo>
                  <a:cubicBezTo>
                    <a:pt x="98183" y="38688"/>
                    <a:pt x="95738" y="36005"/>
                    <a:pt x="92727" y="36005"/>
                  </a:cubicBezTo>
                  <a:moveTo>
                    <a:pt x="60000" y="12005"/>
                  </a:moveTo>
                  <a:cubicBezTo>
                    <a:pt x="60000" y="8688"/>
                    <a:pt x="62444" y="6000"/>
                    <a:pt x="65455" y="6000"/>
                  </a:cubicBezTo>
                  <a:lnTo>
                    <a:pt x="76361" y="6000"/>
                  </a:lnTo>
                  <a:cubicBezTo>
                    <a:pt x="79372" y="6000"/>
                    <a:pt x="81816" y="8688"/>
                    <a:pt x="81816" y="12005"/>
                  </a:cubicBezTo>
                  <a:cubicBezTo>
                    <a:pt x="81816" y="12005"/>
                    <a:pt x="60000" y="12005"/>
                    <a:pt x="60000" y="12005"/>
                  </a:cubicBezTo>
                  <a:close/>
                  <a:moveTo>
                    <a:pt x="114544" y="12005"/>
                  </a:moveTo>
                  <a:lnTo>
                    <a:pt x="87272" y="12005"/>
                  </a:lnTo>
                  <a:cubicBezTo>
                    <a:pt x="87272" y="5372"/>
                    <a:pt x="82388" y="0"/>
                    <a:pt x="76361" y="0"/>
                  </a:cubicBezTo>
                  <a:lnTo>
                    <a:pt x="65455" y="0"/>
                  </a:lnTo>
                  <a:cubicBezTo>
                    <a:pt x="59427" y="0"/>
                    <a:pt x="54544" y="5372"/>
                    <a:pt x="54544" y="12005"/>
                  </a:cubicBezTo>
                  <a:lnTo>
                    <a:pt x="27272" y="12005"/>
                  </a:lnTo>
                  <a:cubicBezTo>
                    <a:pt x="24261" y="12005"/>
                    <a:pt x="21816" y="14688"/>
                    <a:pt x="21816" y="18000"/>
                  </a:cubicBezTo>
                  <a:lnTo>
                    <a:pt x="21816" y="27000"/>
                  </a:lnTo>
                  <a:cubicBezTo>
                    <a:pt x="21816" y="28661"/>
                    <a:pt x="23038" y="30000"/>
                    <a:pt x="24544" y="30000"/>
                  </a:cubicBezTo>
                  <a:cubicBezTo>
                    <a:pt x="26055" y="30000"/>
                    <a:pt x="27272" y="28661"/>
                    <a:pt x="27272" y="27000"/>
                  </a:cubicBezTo>
                  <a:lnTo>
                    <a:pt x="27272" y="18000"/>
                  </a:lnTo>
                  <a:lnTo>
                    <a:pt x="114544" y="18000"/>
                  </a:lnTo>
                  <a:lnTo>
                    <a:pt x="114544" y="90005"/>
                  </a:lnTo>
                  <a:lnTo>
                    <a:pt x="106361" y="90005"/>
                  </a:lnTo>
                  <a:cubicBezTo>
                    <a:pt x="104855" y="90005"/>
                    <a:pt x="103638" y="91344"/>
                    <a:pt x="103638" y="93000"/>
                  </a:cubicBezTo>
                  <a:cubicBezTo>
                    <a:pt x="103638" y="94661"/>
                    <a:pt x="104855" y="96000"/>
                    <a:pt x="106361" y="96000"/>
                  </a:cubicBezTo>
                  <a:lnTo>
                    <a:pt x="114544" y="96000"/>
                  </a:lnTo>
                  <a:cubicBezTo>
                    <a:pt x="117555" y="96000"/>
                    <a:pt x="120000" y="93311"/>
                    <a:pt x="120000" y="90005"/>
                  </a:cubicBezTo>
                  <a:lnTo>
                    <a:pt x="120000" y="18000"/>
                  </a:lnTo>
                  <a:cubicBezTo>
                    <a:pt x="120000" y="14688"/>
                    <a:pt x="117555" y="12005"/>
                    <a:pt x="114544" y="12005"/>
                  </a:cubicBezTo>
                  <a:moveTo>
                    <a:pt x="30000" y="66005"/>
                  </a:moveTo>
                  <a:lnTo>
                    <a:pt x="35455" y="66005"/>
                  </a:lnTo>
                  <a:cubicBezTo>
                    <a:pt x="36961" y="66005"/>
                    <a:pt x="38183" y="64661"/>
                    <a:pt x="38183" y="63005"/>
                  </a:cubicBezTo>
                  <a:cubicBezTo>
                    <a:pt x="38183" y="61344"/>
                    <a:pt x="36961" y="60000"/>
                    <a:pt x="35455" y="60000"/>
                  </a:cubicBezTo>
                  <a:lnTo>
                    <a:pt x="30000" y="60000"/>
                  </a:lnTo>
                  <a:cubicBezTo>
                    <a:pt x="28494" y="60000"/>
                    <a:pt x="27272" y="61344"/>
                    <a:pt x="27272" y="63005"/>
                  </a:cubicBezTo>
                  <a:cubicBezTo>
                    <a:pt x="27272" y="64661"/>
                    <a:pt x="28494" y="66005"/>
                    <a:pt x="30000" y="66005"/>
                  </a:cubicBezTo>
                  <a:moveTo>
                    <a:pt x="30000" y="54000"/>
                  </a:moveTo>
                  <a:lnTo>
                    <a:pt x="46361" y="54000"/>
                  </a:lnTo>
                  <a:cubicBezTo>
                    <a:pt x="47872" y="54000"/>
                    <a:pt x="49088" y="52661"/>
                    <a:pt x="49088" y="51005"/>
                  </a:cubicBezTo>
                  <a:cubicBezTo>
                    <a:pt x="49088" y="49344"/>
                    <a:pt x="47872" y="48000"/>
                    <a:pt x="46361" y="48000"/>
                  </a:cubicBezTo>
                  <a:lnTo>
                    <a:pt x="30000" y="48000"/>
                  </a:lnTo>
                  <a:cubicBezTo>
                    <a:pt x="28494" y="48000"/>
                    <a:pt x="27272" y="49344"/>
                    <a:pt x="27272" y="51005"/>
                  </a:cubicBezTo>
                  <a:cubicBezTo>
                    <a:pt x="27272" y="52661"/>
                    <a:pt x="28494" y="54000"/>
                    <a:pt x="30000" y="54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0" name="Shape 90"/>
          <p:cNvGrpSpPr/>
          <p:nvPr/>
        </p:nvGrpSpPr>
        <p:grpSpPr>
          <a:xfrm>
            <a:off x="5866603" y="1538356"/>
            <a:ext cx="616688" cy="616688"/>
            <a:chOff x="5866603" y="2153819"/>
            <a:chExt cx="616688" cy="616688"/>
          </a:xfrm>
        </p:grpSpPr>
        <p:sp>
          <p:nvSpPr>
            <p:cNvPr id="91" name="Shape 91"/>
            <p:cNvSpPr/>
            <p:nvPr/>
          </p:nvSpPr>
          <p:spPr>
            <a:xfrm>
              <a:off x="5866603" y="2153819"/>
              <a:ext cx="616688" cy="616688"/>
            </a:xfrm>
            <a:prstGeom prst="roundRect">
              <a:avLst>
                <a:gd name="adj" fmla="val 50000"/>
              </a:avLst>
            </a:prstGeom>
            <a:gradFill>
              <a:gsLst>
                <a:gs pos="0">
                  <a:srgbClr val="4AC990"/>
                </a:gs>
                <a:gs pos="50000">
                  <a:srgbClr val="12C884"/>
                </a:gs>
                <a:gs pos="100000">
                  <a:srgbClr val="08B876"/>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a:off x="6035283" y="2327251"/>
              <a:ext cx="279327" cy="254031"/>
            </a:xfrm>
            <a:custGeom>
              <a:avLst/>
              <a:gdLst/>
              <a:ahLst/>
              <a:cxnLst/>
              <a:rect l="0" t="0" r="0" b="0"/>
              <a:pathLst>
                <a:path w="120000" h="120000" extrusionOk="0">
                  <a:moveTo>
                    <a:pt x="114544" y="42031"/>
                  </a:moveTo>
                  <a:lnTo>
                    <a:pt x="75444" y="42031"/>
                  </a:lnTo>
                  <a:cubicBezTo>
                    <a:pt x="73088" y="38609"/>
                    <a:pt x="70655" y="34591"/>
                    <a:pt x="68438" y="30039"/>
                  </a:cubicBezTo>
                  <a:lnTo>
                    <a:pt x="114544" y="30039"/>
                  </a:lnTo>
                  <a:cubicBezTo>
                    <a:pt x="114544" y="30039"/>
                    <a:pt x="114544" y="42031"/>
                    <a:pt x="114544" y="42031"/>
                  </a:cubicBezTo>
                  <a:close/>
                  <a:moveTo>
                    <a:pt x="109088" y="78019"/>
                  </a:moveTo>
                  <a:lnTo>
                    <a:pt x="62727" y="78019"/>
                  </a:lnTo>
                  <a:lnTo>
                    <a:pt x="62727" y="48030"/>
                  </a:lnTo>
                  <a:lnTo>
                    <a:pt x="72722" y="48030"/>
                  </a:lnTo>
                  <a:cubicBezTo>
                    <a:pt x="77900" y="55119"/>
                    <a:pt x="82305" y="59233"/>
                    <a:pt x="82677" y="59574"/>
                  </a:cubicBezTo>
                  <a:cubicBezTo>
                    <a:pt x="83383" y="60215"/>
                    <a:pt x="84300" y="60408"/>
                    <a:pt x="85127" y="60164"/>
                  </a:cubicBezTo>
                  <a:cubicBezTo>
                    <a:pt x="85655" y="60011"/>
                    <a:pt x="86138" y="59682"/>
                    <a:pt x="86516" y="59188"/>
                  </a:cubicBezTo>
                  <a:cubicBezTo>
                    <a:pt x="87477" y="57917"/>
                    <a:pt x="87322" y="56021"/>
                    <a:pt x="86166" y="54960"/>
                  </a:cubicBezTo>
                  <a:cubicBezTo>
                    <a:pt x="86100" y="54903"/>
                    <a:pt x="83461" y="52429"/>
                    <a:pt x="79905" y="48030"/>
                  </a:cubicBezTo>
                  <a:lnTo>
                    <a:pt x="109088" y="48030"/>
                  </a:lnTo>
                  <a:cubicBezTo>
                    <a:pt x="109088" y="48030"/>
                    <a:pt x="109088" y="78019"/>
                    <a:pt x="109088" y="78019"/>
                  </a:cubicBezTo>
                  <a:close/>
                  <a:moveTo>
                    <a:pt x="109088" y="114001"/>
                  </a:moveTo>
                  <a:lnTo>
                    <a:pt x="62727" y="114001"/>
                  </a:lnTo>
                  <a:lnTo>
                    <a:pt x="62727" y="84012"/>
                  </a:lnTo>
                  <a:lnTo>
                    <a:pt x="109088" y="84012"/>
                  </a:lnTo>
                  <a:cubicBezTo>
                    <a:pt x="109088" y="84012"/>
                    <a:pt x="109088" y="114001"/>
                    <a:pt x="109088" y="114001"/>
                  </a:cubicBezTo>
                  <a:close/>
                  <a:moveTo>
                    <a:pt x="62727" y="30993"/>
                  </a:moveTo>
                  <a:cubicBezTo>
                    <a:pt x="64588" y="35062"/>
                    <a:pt x="66616" y="38751"/>
                    <a:pt x="68666" y="42031"/>
                  </a:cubicBezTo>
                  <a:lnTo>
                    <a:pt x="62727" y="42031"/>
                  </a:lnTo>
                  <a:cubicBezTo>
                    <a:pt x="62727" y="42031"/>
                    <a:pt x="62727" y="30993"/>
                    <a:pt x="62727" y="30993"/>
                  </a:cubicBezTo>
                  <a:close/>
                  <a:moveTo>
                    <a:pt x="71505" y="8405"/>
                  </a:moveTo>
                  <a:cubicBezTo>
                    <a:pt x="78027" y="4262"/>
                    <a:pt x="85755" y="5556"/>
                    <a:pt x="88772" y="11293"/>
                  </a:cubicBezTo>
                  <a:cubicBezTo>
                    <a:pt x="90794" y="15141"/>
                    <a:pt x="90127" y="19994"/>
                    <a:pt x="87527" y="24040"/>
                  </a:cubicBezTo>
                  <a:lnTo>
                    <a:pt x="65805" y="24040"/>
                  </a:lnTo>
                  <a:cubicBezTo>
                    <a:pt x="65222" y="22559"/>
                    <a:pt x="64672" y="21044"/>
                    <a:pt x="64166" y="19477"/>
                  </a:cubicBezTo>
                  <a:cubicBezTo>
                    <a:pt x="64738" y="15272"/>
                    <a:pt x="67333" y="11049"/>
                    <a:pt x="71505" y="8405"/>
                  </a:cubicBezTo>
                  <a:moveTo>
                    <a:pt x="57272" y="42031"/>
                  </a:moveTo>
                  <a:lnTo>
                    <a:pt x="51244" y="42031"/>
                  </a:lnTo>
                  <a:cubicBezTo>
                    <a:pt x="53333" y="38700"/>
                    <a:pt x="55388" y="34948"/>
                    <a:pt x="57272" y="30811"/>
                  </a:cubicBezTo>
                  <a:cubicBezTo>
                    <a:pt x="57272" y="30811"/>
                    <a:pt x="57272" y="42031"/>
                    <a:pt x="57272" y="42031"/>
                  </a:cubicBezTo>
                  <a:close/>
                  <a:moveTo>
                    <a:pt x="57272" y="78019"/>
                  </a:moveTo>
                  <a:lnTo>
                    <a:pt x="10911" y="78019"/>
                  </a:lnTo>
                  <a:lnTo>
                    <a:pt x="10911" y="48030"/>
                  </a:lnTo>
                  <a:lnTo>
                    <a:pt x="40011" y="48030"/>
                  </a:lnTo>
                  <a:cubicBezTo>
                    <a:pt x="36461" y="52429"/>
                    <a:pt x="33816" y="54903"/>
                    <a:pt x="33750" y="54960"/>
                  </a:cubicBezTo>
                  <a:cubicBezTo>
                    <a:pt x="32594" y="56021"/>
                    <a:pt x="32438" y="57917"/>
                    <a:pt x="33400" y="59188"/>
                  </a:cubicBezTo>
                  <a:cubicBezTo>
                    <a:pt x="33777" y="59682"/>
                    <a:pt x="34261" y="60011"/>
                    <a:pt x="34783" y="60164"/>
                  </a:cubicBezTo>
                  <a:cubicBezTo>
                    <a:pt x="35616" y="60408"/>
                    <a:pt x="36527" y="60215"/>
                    <a:pt x="37238" y="59574"/>
                  </a:cubicBezTo>
                  <a:cubicBezTo>
                    <a:pt x="37611" y="59233"/>
                    <a:pt x="42016" y="55119"/>
                    <a:pt x="47194" y="48030"/>
                  </a:cubicBezTo>
                  <a:lnTo>
                    <a:pt x="57272" y="48030"/>
                  </a:lnTo>
                  <a:cubicBezTo>
                    <a:pt x="57272" y="48030"/>
                    <a:pt x="57272" y="78019"/>
                    <a:pt x="57272" y="78019"/>
                  </a:cubicBezTo>
                  <a:close/>
                  <a:moveTo>
                    <a:pt x="57272" y="114001"/>
                  </a:moveTo>
                  <a:lnTo>
                    <a:pt x="10911" y="114001"/>
                  </a:lnTo>
                  <a:lnTo>
                    <a:pt x="10911" y="84012"/>
                  </a:lnTo>
                  <a:lnTo>
                    <a:pt x="57272" y="84012"/>
                  </a:lnTo>
                  <a:cubicBezTo>
                    <a:pt x="57272" y="84012"/>
                    <a:pt x="57272" y="114001"/>
                    <a:pt x="57272" y="114001"/>
                  </a:cubicBezTo>
                  <a:close/>
                  <a:moveTo>
                    <a:pt x="5455" y="42031"/>
                  </a:moveTo>
                  <a:lnTo>
                    <a:pt x="5455" y="30039"/>
                  </a:lnTo>
                  <a:lnTo>
                    <a:pt x="51477" y="30039"/>
                  </a:lnTo>
                  <a:cubicBezTo>
                    <a:pt x="49261" y="34591"/>
                    <a:pt x="46827" y="38609"/>
                    <a:pt x="44472" y="42031"/>
                  </a:cubicBezTo>
                  <a:cubicBezTo>
                    <a:pt x="44472" y="42031"/>
                    <a:pt x="5455" y="42031"/>
                    <a:pt x="5455" y="42031"/>
                  </a:cubicBezTo>
                  <a:close/>
                  <a:moveTo>
                    <a:pt x="31144" y="11293"/>
                  </a:moveTo>
                  <a:cubicBezTo>
                    <a:pt x="34155" y="5561"/>
                    <a:pt x="41888" y="4262"/>
                    <a:pt x="48411" y="8405"/>
                  </a:cubicBezTo>
                  <a:cubicBezTo>
                    <a:pt x="52583" y="11055"/>
                    <a:pt x="55172" y="15278"/>
                    <a:pt x="55750" y="19483"/>
                  </a:cubicBezTo>
                  <a:cubicBezTo>
                    <a:pt x="55244" y="21044"/>
                    <a:pt x="54694" y="22559"/>
                    <a:pt x="54111" y="24040"/>
                  </a:cubicBezTo>
                  <a:lnTo>
                    <a:pt x="32388" y="24040"/>
                  </a:lnTo>
                  <a:cubicBezTo>
                    <a:pt x="29788" y="19994"/>
                    <a:pt x="29122" y="15141"/>
                    <a:pt x="31144" y="11293"/>
                  </a:cubicBezTo>
                  <a:moveTo>
                    <a:pt x="114544" y="24040"/>
                  </a:moveTo>
                  <a:lnTo>
                    <a:pt x="93744" y="24040"/>
                  </a:lnTo>
                  <a:cubicBezTo>
                    <a:pt x="95883" y="18870"/>
                    <a:pt x="96022" y="13110"/>
                    <a:pt x="93494" y="8291"/>
                  </a:cubicBezTo>
                  <a:cubicBezTo>
                    <a:pt x="88972" y="-306"/>
                    <a:pt x="77911" y="-2587"/>
                    <a:pt x="68777" y="3206"/>
                  </a:cubicBezTo>
                  <a:cubicBezTo>
                    <a:pt x="65261" y="5442"/>
                    <a:pt x="62650" y="8575"/>
                    <a:pt x="60916" y="12043"/>
                  </a:cubicBezTo>
                  <a:cubicBezTo>
                    <a:pt x="60827" y="12003"/>
                    <a:pt x="60761" y="11935"/>
                    <a:pt x="60666" y="11906"/>
                  </a:cubicBezTo>
                  <a:cubicBezTo>
                    <a:pt x="60605" y="11889"/>
                    <a:pt x="60550" y="11901"/>
                    <a:pt x="60488" y="11889"/>
                  </a:cubicBezTo>
                  <a:cubicBezTo>
                    <a:pt x="60338" y="11855"/>
                    <a:pt x="60188" y="11855"/>
                    <a:pt x="60033" y="11850"/>
                  </a:cubicBezTo>
                  <a:cubicBezTo>
                    <a:pt x="59900" y="11855"/>
                    <a:pt x="59772" y="11855"/>
                    <a:pt x="59638" y="11878"/>
                  </a:cubicBezTo>
                  <a:cubicBezTo>
                    <a:pt x="59511" y="11895"/>
                    <a:pt x="59383" y="11861"/>
                    <a:pt x="59250" y="11906"/>
                  </a:cubicBezTo>
                  <a:cubicBezTo>
                    <a:pt x="59155" y="11935"/>
                    <a:pt x="59088" y="12003"/>
                    <a:pt x="59000" y="12043"/>
                  </a:cubicBezTo>
                  <a:cubicBezTo>
                    <a:pt x="57261" y="8575"/>
                    <a:pt x="54650" y="5442"/>
                    <a:pt x="51138" y="3212"/>
                  </a:cubicBezTo>
                  <a:cubicBezTo>
                    <a:pt x="42005" y="-2587"/>
                    <a:pt x="30938" y="-306"/>
                    <a:pt x="26416" y="8291"/>
                  </a:cubicBezTo>
                  <a:cubicBezTo>
                    <a:pt x="23894" y="13110"/>
                    <a:pt x="24027" y="18870"/>
                    <a:pt x="26172" y="24040"/>
                  </a:cubicBezTo>
                  <a:lnTo>
                    <a:pt x="5455" y="24040"/>
                  </a:lnTo>
                  <a:cubicBezTo>
                    <a:pt x="2444" y="24040"/>
                    <a:pt x="0" y="26725"/>
                    <a:pt x="0" y="30039"/>
                  </a:cubicBezTo>
                  <a:lnTo>
                    <a:pt x="0" y="42031"/>
                  </a:lnTo>
                  <a:cubicBezTo>
                    <a:pt x="0" y="45346"/>
                    <a:pt x="2444" y="48030"/>
                    <a:pt x="5455" y="48030"/>
                  </a:cubicBezTo>
                  <a:lnTo>
                    <a:pt x="5455" y="114001"/>
                  </a:lnTo>
                  <a:cubicBezTo>
                    <a:pt x="5455" y="117315"/>
                    <a:pt x="7900" y="120000"/>
                    <a:pt x="10911" y="120000"/>
                  </a:cubicBezTo>
                  <a:lnTo>
                    <a:pt x="109088" y="120000"/>
                  </a:lnTo>
                  <a:cubicBezTo>
                    <a:pt x="112100" y="120000"/>
                    <a:pt x="114544" y="117315"/>
                    <a:pt x="114544" y="114001"/>
                  </a:cubicBezTo>
                  <a:lnTo>
                    <a:pt x="114544" y="48030"/>
                  </a:lnTo>
                  <a:cubicBezTo>
                    <a:pt x="117555" y="48030"/>
                    <a:pt x="120000" y="45346"/>
                    <a:pt x="120000" y="42031"/>
                  </a:cubicBezTo>
                  <a:lnTo>
                    <a:pt x="120000" y="30039"/>
                  </a:lnTo>
                  <a:cubicBezTo>
                    <a:pt x="120000" y="26725"/>
                    <a:pt x="117555" y="24040"/>
                    <a:pt x="114544" y="2404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grpSp>
        <p:nvGrpSpPr>
          <p:cNvPr id="93" name="Shape 93"/>
          <p:cNvGrpSpPr/>
          <p:nvPr/>
        </p:nvGrpSpPr>
        <p:grpSpPr>
          <a:xfrm>
            <a:off x="5884007" y="4735487"/>
            <a:ext cx="616688" cy="616688"/>
            <a:chOff x="5866603" y="4454825"/>
            <a:chExt cx="616688" cy="616688"/>
          </a:xfrm>
        </p:grpSpPr>
        <p:sp>
          <p:nvSpPr>
            <p:cNvPr id="94" name="Shape 94"/>
            <p:cNvSpPr/>
            <p:nvPr/>
          </p:nvSpPr>
          <p:spPr>
            <a:xfrm>
              <a:off x="5866603" y="4454825"/>
              <a:ext cx="616688" cy="616688"/>
            </a:xfrm>
            <a:prstGeom prst="roundRect">
              <a:avLst>
                <a:gd name="adj" fmla="val 50000"/>
              </a:avLst>
            </a:prstGeom>
            <a:gradFill>
              <a:gsLst>
                <a:gs pos="0">
                  <a:srgbClr val="6A798A"/>
                </a:gs>
                <a:gs pos="50000">
                  <a:srgbClr val="54677D"/>
                </a:gs>
                <a:gs pos="100000">
                  <a:srgbClr val="485A6F"/>
                </a:gs>
              </a:gsLst>
              <a:lin ang="5400000" scaled="0"/>
            </a:gradFill>
            <a:ln>
              <a:noFill/>
            </a:ln>
            <a:effectLst>
              <a:outerShdw blurRad="57150" dist="19050" dir="5400000" algn="ctr" rotWithShape="0">
                <a:srgbClr val="000000">
                  <a:alpha val="6235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Shape 95"/>
            <p:cNvSpPr/>
            <p:nvPr/>
          </p:nvSpPr>
          <p:spPr>
            <a:xfrm>
              <a:off x="6035283" y="4615000"/>
              <a:ext cx="279327" cy="279327"/>
            </a:xfrm>
            <a:custGeom>
              <a:avLst/>
              <a:gdLst/>
              <a:ahLst/>
              <a:cxnLst/>
              <a:rect l="0" t="0" r="0" b="0"/>
              <a:pathLst>
                <a:path w="120000" h="120000" extrusionOk="0">
                  <a:moveTo>
                    <a:pt x="53216" y="94688"/>
                  </a:moveTo>
                  <a:cubicBezTo>
                    <a:pt x="52377" y="95411"/>
                    <a:pt x="51400" y="95966"/>
                    <a:pt x="50277" y="96355"/>
                  </a:cubicBezTo>
                  <a:cubicBezTo>
                    <a:pt x="49161" y="96750"/>
                    <a:pt x="47977" y="96944"/>
                    <a:pt x="46738" y="96944"/>
                  </a:cubicBezTo>
                  <a:cubicBezTo>
                    <a:pt x="43816" y="96944"/>
                    <a:pt x="41600" y="96044"/>
                    <a:pt x="40077" y="94255"/>
                  </a:cubicBezTo>
                  <a:cubicBezTo>
                    <a:pt x="38561" y="92466"/>
                    <a:pt x="37761" y="90144"/>
                    <a:pt x="37677" y="87305"/>
                  </a:cubicBezTo>
                  <a:lnTo>
                    <a:pt x="32577" y="87305"/>
                  </a:lnTo>
                  <a:cubicBezTo>
                    <a:pt x="32538" y="89566"/>
                    <a:pt x="32850" y="91588"/>
                    <a:pt x="33511" y="93361"/>
                  </a:cubicBezTo>
                  <a:cubicBezTo>
                    <a:pt x="34172" y="95127"/>
                    <a:pt x="35116" y="96627"/>
                    <a:pt x="36361" y="97838"/>
                  </a:cubicBezTo>
                  <a:cubicBezTo>
                    <a:pt x="37594" y="99055"/>
                    <a:pt x="39100" y="99972"/>
                    <a:pt x="40861" y="100588"/>
                  </a:cubicBezTo>
                  <a:cubicBezTo>
                    <a:pt x="42616" y="101211"/>
                    <a:pt x="44577" y="101516"/>
                    <a:pt x="46738" y="101516"/>
                  </a:cubicBezTo>
                  <a:cubicBezTo>
                    <a:pt x="48738" y="101516"/>
                    <a:pt x="50627" y="101238"/>
                    <a:pt x="52411" y="100683"/>
                  </a:cubicBezTo>
                  <a:cubicBezTo>
                    <a:pt x="54188" y="100127"/>
                    <a:pt x="55738" y="99294"/>
                    <a:pt x="57061" y="98177"/>
                  </a:cubicBezTo>
                  <a:cubicBezTo>
                    <a:pt x="58383" y="97066"/>
                    <a:pt x="59427" y="95677"/>
                    <a:pt x="60205" y="94011"/>
                  </a:cubicBezTo>
                  <a:cubicBezTo>
                    <a:pt x="60988" y="92338"/>
                    <a:pt x="61377" y="90416"/>
                    <a:pt x="61377" y="88227"/>
                  </a:cubicBezTo>
                  <a:cubicBezTo>
                    <a:pt x="61377" y="85594"/>
                    <a:pt x="60750" y="83305"/>
                    <a:pt x="59488" y="81366"/>
                  </a:cubicBezTo>
                  <a:cubicBezTo>
                    <a:pt x="58227" y="79433"/>
                    <a:pt x="56300" y="78177"/>
                    <a:pt x="53700" y="77600"/>
                  </a:cubicBezTo>
                  <a:lnTo>
                    <a:pt x="53700" y="77477"/>
                  </a:lnTo>
                  <a:cubicBezTo>
                    <a:pt x="55377" y="76694"/>
                    <a:pt x="56777" y="75538"/>
                    <a:pt x="57900" y="74016"/>
                  </a:cubicBezTo>
                  <a:cubicBezTo>
                    <a:pt x="59022" y="72488"/>
                    <a:pt x="59577" y="70744"/>
                    <a:pt x="59577" y="68761"/>
                  </a:cubicBezTo>
                  <a:cubicBezTo>
                    <a:pt x="59577" y="66744"/>
                    <a:pt x="59250" y="64988"/>
                    <a:pt x="58588" y="63511"/>
                  </a:cubicBezTo>
                  <a:cubicBezTo>
                    <a:pt x="57927" y="62027"/>
                    <a:pt x="57016" y="60811"/>
                    <a:pt x="55861" y="59866"/>
                  </a:cubicBezTo>
                  <a:cubicBezTo>
                    <a:pt x="54700" y="58916"/>
                    <a:pt x="53327" y="58205"/>
                    <a:pt x="51750" y="57733"/>
                  </a:cubicBezTo>
                  <a:cubicBezTo>
                    <a:pt x="50166" y="57255"/>
                    <a:pt x="48455" y="57022"/>
                    <a:pt x="46616" y="57022"/>
                  </a:cubicBezTo>
                  <a:cubicBezTo>
                    <a:pt x="44500" y="57022"/>
                    <a:pt x="42627" y="57366"/>
                    <a:pt x="41011" y="58072"/>
                  </a:cubicBezTo>
                  <a:cubicBezTo>
                    <a:pt x="39388" y="58772"/>
                    <a:pt x="38038" y="59738"/>
                    <a:pt x="36961" y="60977"/>
                  </a:cubicBezTo>
                  <a:cubicBezTo>
                    <a:pt x="35883" y="62211"/>
                    <a:pt x="35050" y="63700"/>
                    <a:pt x="34466" y="65427"/>
                  </a:cubicBezTo>
                  <a:cubicBezTo>
                    <a:pt x="33888" y="67155"/>
                    <a:pt x="33555" y="69072"/>
                    <a:pt x="33477" y="71172"/>
                  </a:cubicBezTo>
                  <a:lnTo>
                    <a:pt x="38577" y="71172"/>
                  </a:lnTo>
                  <a:cubicBezTo>
                    <a:pt x="38577" y="69894"/>
                    <a:pt x="38733" y="68683"/>
                    <a:pt x="39061" y="67527"/>
                  </a:cubicBezTo>
                  <a:cubicBezTo>
                    <a:pt x="39377" y="66372"/>
                    <a:pt x="39872" y="65366"/>
                    <a:pt x="40533" y="64500"/>
                  </a:cubicBezTo>
                  <a:cubicBezTo>
                    <a:pt x="41188" y="63633"/>
                    <a:pt x="42027" y="62944"/>
                    <a:pt x="43050" y="62427"/>
                  </a:cubicBezTo>
                  <a:cubicBezTo>
                    <a:pt x="44066" y="61911"/>
                    <a:pt x="45261" y="61655"/>
                    <a:pt x="46616" y="61655"/>
                  </a:cubicBezTo>
                  <a:cubicBezTo>
                    <a:pt x="48777" y="61655"/>
                    <a:pt x="50577" y="62244"/>
                    <a:pt x="52022" y="63416"/>
                  </a:cubicBezTo>
                  <a:cubicBezTo>
                    <a:pt x="53461" y="64594"/>
                    <a:pt x="54177" y="66350"/>
                    <a:pt x="54177" y="68700"/>
                  </a:cubicBezTo>
                  <a:cubicBezTo>
                    <a:pt x="54177" y="69855"/>
                    <a:pt x="53961" y="70883"/>
                    <a:pt x="53522" y="71788"/>
                  </a:cubicBezTo>
                  <a:cubicBezTo>
                    <a:pt x="53077" y="72700"/>
                    <a:pt x="52488" y="73450"/>
                    <a:pt x="51750" y="74050"/>
                  </a:cubicBezTo>
                  <a:cubicBezTo>
                    <a:pt x="51011" y="74644"/>
                    <a:pt x="50150" y="75094"/>
                    <a:pt x="49172" y="75411"/>
                  </a:cubicBezTo>
                  <a:cubicBezTo>
                    <a:pt x="48188" y="75716"/>
                    <a:pt x="47155" y="75872"/>
                    <a:pt x="46077" y="75872"/>
                  </a:cubicBezTo>
                  <a:lnTo>
                    <a:pt x="44400" y="75872"/>
                  </a:lnTo>
                  <a:cubicBezTo>
                    <a:pt x="44238" y="75872"/>
                    <a:pt x="44055" y="75850"/>
                    <a:pt x="43861" y="75805"/>
                  </a:cubicBezTo>
                  <a:lnTo>
                    <a:pt x="43861" y="80261"/>
                  </a:lnTo>
                  <a:cubicBezTo>
                    <a:pt x="44816" y="80133"/>
                    <a:pt x="45838" y="80072"/>
                    <a:pt x="46916" y="80072"/>
                  </a:cubicBezTo>
                  <a:cubicBezTo>
                    <a:pt x="48200" y="80072"/>
                    <a:pt x="49388" y="80244"/>
                    <a:pt x="50488" y="80594"/>
                  </a:cubicBezTo>
                  <a:cubicBezTo>
                    <a:pt x="51588" y="80950"/>
                    <a:pt x="52538" y="81483"/>
                    <a:pt x="53338" y="82205"/>
                  </a:cubicBezTo>
                  <a:cubicBezTo>
                    <a:pt x="54138" y="82927"/>
                    <a:pt x="54777" y="83811"/>
                    <a:pt x="55261" y="84861"/>
                  </a:cubicBezTo>
                  <a:cubicBezTo>
                    <a:pt x="55738" y="85911"/>
                    <a:pt x="55977" y="87122"/>
                    <a:pt x="55977" y="88477"/>
                  </a:cubicBezTo>
                  <a:cubicBezTo>
                    <a:pt x="55977" y="89794"/>
                    <a:pt x="55727" y="90983"/>
                    <a:pt x="55227" y="92027"/>
                  </a:cubicBezTo>
                  <a:cubicBezTo>
                    <a:pt x="54727" y="93077"/>
                    <a:pt x="54061" y="93966"/>
                    <a:pt x="53216" y="94688"/>
                  </a:cubicBezTo>
                  <a:moveTo>
                    <a:pt x="79205" y="100838"/>
                  </a:moveTo>
                  <a:lnTo>
                    <a:pt x="84305" y="100838"/>
                  </a:lnTo>
                  <a:lnTo>
                    <a:pt x="84305" y="57022"/>
                  </a:lnTo>
                  <a:lnTo>
                    <a:pt x="80405" y="57022"/>
                  </a:lnTo>
                  <a:cubicBezTo>
                    <a:pt x="80122" y="58672"/>
                    <a:pt x="79605" y="60027"/>
                    <a:pt x="78844" y="61100"/>
                  </a:cubicBezTo>
                  <a:cubicBezTo>
                    <a:pt x="78083" y="62172"/>
                    <a:pt x="77155" y="63016"/>
                    <a:pt x="76055" y="63633"/>
                  </a:cubicBezTo>
                  <a:cubicBezTo>
                    <a:pt x="74955" y="64250"/>
                    <a:pt x="73727" y="64672"/>
                    <a:pt x="72366" y="64900"/>
                  </a:cubicBezTo>
                  <a:cubicBezTo>
                    <a:pt x="71005" y="65127"/>
                    <a:pt x="69605" y="65238"/>
                    <a:pt x="68166" y="65238"/>
                  </a:cubicBezTo>
                  <a:lnTo>
                    <a:pt x="68166" y="69438"/>
                  </a:lnTo>
                  <a:lnTo>
                    <a:pt x="79205" y="69438"/>
                  </a:lnTo>
                  <a:cubicBezTo>
                    <a:pt x="79205" y="69438"/>
                    <a:pt x="79205" y="100838"/>
                    <a:pt x="79205" y="100838"/>
                  </a:cubicBezTo>
                  <a:close/>
                  <a:moveTo>
                    <a:pt x="114544" y="38183"/>
                  </a:moveTo>
                  <a:lnTo>
                    <a:pt x="5455" y="38183"/>
                  </a:lnTo>
                  <a:lnTo>
                    <a:pt x="5455" y="21822"/>
                  </a:lnTo>
                  <a:cubicBezTo>
                    <a:pt x="5455" y="18805"/>
                    <a:pt x="7894"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5" y="16361"/>
                    <a:pt x="114544" y="18805"/>
                    <a:pt x="114544" y="21822"/>
                  </a:cubicBezTo>
                  <a:cubicBezTo>
                    <a:pt x="114544" y="21822"/>
                    <a:pt x="114544" y="38183"/>
                    <a:pt x="114544" y="38183"/>
                  </a:cubicBezTo>
                  <a:close/>
                  <a:moveTo>
                    <a:pt x="114544" y="109088"/>
                  </a:moveTo>
                  <a:cubicBezTo>
                    <a:pt x="114544" y="112105"/>
                    <a:pt x="112105" y="114544"/>
                    <a:pt x="109088" y="114544"/>
                  </a:cubicBezTo>
                  <a:lnTo>
                    <a:pt x="10911" y="114544"/>
                  </a:lnTo>
                  <a:cubicBezTo>
                    <a:pt x="7894" y="114544"/>
                    <a:pt x="5455" y="112105"/>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Source Sans Pro Light"/>
                <a:ea typeface="Source Sans Pro Light"/>
                <a:cs typeface="Source Sans Pro Light"/>
                <a:sym typeface="Source Sans Pro Light"/>
              </a:endParaRPr>
            </a:p>
          </p:txBody>
        </p:sp>
      </p:grpSp>
      <p:sp>
        <p:nvSpPr>
          <p:cNvPr id="96" name="Shape 96"/>
          <p:cNvSpPr txBox="1">
            <a:spLocks noGrp="1"/>
          </p:cNvSpPr>
          <p:nvPr>
            <p:ph type="body" idx="2"/>
          </p:nvPr>
        </p:nvSpPr>
        <p:spPr>
          <a:xfrm>
            <a:off x="32937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7" name="Shape 97"/>
          <p:cNvSpPr txBox="1">
            <a:spLocks noGrp="1"/>
          </p:cNvSpPr>
          <p:nvPr>
            <p:ph type="body" idx="3"/>
          </p:nvPr>
        </p:nvSpPr>
        <p:spPr>
          <a:xfrm>
            <a:off x="116493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8" name="Shape 98"/>
          <p:cNvSpPr txBox="1">
            <a:spLocks noGrp="1"/>
          </p:cNvSpPr>
          <p:nvPr>
            <p:ph type="body" idx="4"/>
          </p:nvPr>
        </p:nvSpPr>
        <p:spPr>
          <a:xfrm>
            <a:off x="2004883"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 name="Shape 99"/>
          <p:cNvSpPr txBox="1">
            <a:spLocks noGrp="1"/>
          </p:cNvSpPr>
          <p:nvPr>
            <p:ph type="body" idx="5"/>
          </p:nvPr>
        </p:nvSpPr>
        <p:spPr>
          <a:xfrm>
            <a:off x="2840957"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0" name="Shape 100"/>
          <p:cNvSpPr txBox="1">
            <a:spLocks noGrp="1"/>
          </p:cNvSpPr>
          <p:nvPr>
            <p:ph type="body" idx="6"/>
          </p:nvPr>
        </p:nvSpPr>
        <p:spPr>
          <a:xfrm>
            <a:off x="3673129"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1" name="Shape 101"/>
          <p:cNvSpPr txBox="1">
            <a:spLocks noGrp="1"/>
          </p:cNvSpPr>
          <p:nvPr>
            <p:ph type="body" idx="7"/>
          </p:nvPr>
        </p:nvSpPr>
        <p:spPr>
          <a:xfrm>
            <a:off x="4505301" y="5238566"/>
            <a:ext cx="832172" cy="487940"/>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100"/>
              <a:buFont typeface="Arial"/>
              <a:buNone/>
              <a:defRPr sz="11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 name="Shape 102"/>
          <p:cNvSpPr txBox="1">
            <a:spLocks noGrp="1"/>
          </p:cNvSpPr>
          <p:nvPr>
            <p:ph type="body" idx="8"/>
          </p:nvPr>
        </p:nvSpPr>
        <p:spPr>
          <a:xfrm>
            <a:off x="6585035"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3" name="Shape 103"/>
          <p:cNvSpPr txBox="1">
            <a:spLocks noGrp="1"/>
          </p:cNvSpPr>
          <p:nvPr>
            <p:ph type="body" idx="9"/>
          </p:nvPr>
        </p:nvSpPr>
        <p:spPr>
          <a:xfrm>
            <a:off x="6595091"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 name="Shape 104"/>
          <p:cNvSpPr txBox="1">
            <a:spLocks noGrp="1"/>
          </p:cNvSpPr>
          <p:nvPr>
            <p:ph type="body" idx="13"/>
          </p:nvPr>
        </p:nvSpPr>
        <p:spPr>
          <a:xfrm>
            <a:off x="6585035"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 name="Shape 105"/>
          <p:cNvSpPr txBox="1">
            <a:spLocks noGrp="1"/>
          </p:cNvSpPr>
          <p:nvPr>
            <p:ph type="body" idx="14"/>
          </p:nvPr>
        </p:nvSpPr>
        <p:spPr>
          <a:xfrm>
            <a:off x="6595091"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6" name="Shape 106"/>
          <p:cNvSpPr txBox="1">
            <a:spLocks noGrp="1"/>
          </p:cNvSpPr>
          <p:nvPr>
            <p:ph type="body" idx="15"/>
          </p:nvPr>
        </p:nvSpPr>
        <p:spPr>
          <a:xfrm>
            <a:off x="6585035"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 name="Shape 107"/>
          <p:cNvSpPr txBox="1">
            <a:spLocks noGrp="1"/>
          </p:cNvSpPr>
          <p:nvPr>
            <p:ph type="body" idx="16"/>
          </p:nvPr>
        </p:nvSpPr>
        <p:spPr>
          <a:xfrm>
            <a:off x="6595091"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 name="Shape 108"/>
          <p:cNvSpPr txBox="1">
            <a:spLocks noGrp="1"/>
          </p:cNvSpPr>
          <p:nvPr>
            <p:ph type="body" idx="17"/>
          </p:nvPr>
        </p:nvSpPr>
        <p:spPr>
          <a:xfrm>
            <a:off x="9506249" y="2080354"/>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9" name="Shape 109"/>
          <p:cNvSpPr txBox="1">
            <a:spLocks noGrp="1"/>
          </p:cNvSpPr>
          <p:nvPr>
            <p:ph type="body" idx="18"/>
          </p:nvPr>
        </p:nvSpPr>
        <p:spPr>
          <a:xfrm>
            <a:off x="9516305" y="1621018"/>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 name="Shape 110"/>
          <p:cNvSpPr txBox="1">
            <a:spLocks noGrp="1"/>
          </p:cNvSpPr>
          <p:nvPr>
            <p:ph type="body" idx="19"/>
          </p:nvPr>
        </p:nvSpPr>
        <p:spPr>
          <a:xfrm>
            <a:off x="9506249" y="3661587"/>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 name="Shape 111"/>
          <p:cNvSpPr txBox="1">
            <a:spLocks noGrp="1"/>
          </p:cNvSpPr>
          <p:nvPr>
            <p:ph type="body" idx="20"/>
          </p:nvPr>
        </p:nvSpPr>
        <p:spPr>
          <a:xfrm>
            <a:off x="9516305" y="3202251"/>
            <a:ext cx="201384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 name="Shape 112"/>
          <p:cNvSpPr txBox="1">
            <a:spLocks noGrp="1"/>
          </p:cNvSpPr>
          <p:nvPr>
            <p:ph type="body" idx="21"/>
          </p:nvPr>
        </p:nvSpPr>
        <p:spPr>
          <a:xfrm>
            <a:off x="9506249" y="5214356"/>
            <a:ext cx="2013843" cy="873861"/>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 name="Shape 113"/>
          <p:cNvSpPr txBox="1">
            <a:spLocks noGrp="1"/>
          </p:cNvSpPr>
          <p:nvPr>
            <p:ph type="body" idx="22"/>
          </p:nvPr>
        </p:nvSpPr>
        <p:spPr>
          <a:xfrm>
            <a:off x="9516305" y="4755021"/>
            <a:ext cx="2003787"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285922821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Content" preserve="1" userDrawn="1">
  <p:cSld name="1_Title+Content">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95" name="Shape 695"/>
          <p:cNvSpPr txBox="1">
            <a:spLocks noGrp="1"/>
          </p:cNvSpPr>
          <p:nvPr>
            <p:ph type="body" idx="2"/>
          </p:nvPr>
        </p:nvSpPr>
        <p:spPr>
          <a:xfrm>
            <a:off x="514351" y="1304995"/>
            <a:ext cx="6983729" cy="4840828"/>
          </a:xfrm>
          <a:prstGeom prst="rect">
            <a:avLst/>
          </a:prstGeom>
          <a:noFill/>
          <a:ln>
            <a:noFill/>
          </a:ln>
        </p:spPr>
        <p:txBody>
          <a:bodyPr spcFirstLastPara="1" wrap="square" lIns="0" tIns="0" rIns="91425" bIns="45700" anchor="t" anchorCtr="0"/>
          <a:lstStyle>
            <a:lvl1pPr marL="0" marR="0" lvl="0" indent="-228594" algn="l" rtl="0">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a:p>
            <a:pPr lvl="1"/>
            <a:r>
              <a:rPr lang="en-US"/>
              <a:t>Second level</a:t>
            </a:r>
          </a:p>
          <a:p>
            <a:pPr lvl="2"/>
            <a:r>
              <a:rPr lang="en-US"/>
              <a:t>Third level</a:t>
            </a:r>
          </a:p>
        </p:txBody>
      </p:sp>
      <p:sp>
        <p:nvSpPr>
          <p:cNvPr id="696" name="Shape 69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5" name="Picture 4">
            <a:extLst>
              <a:ext uri="{FF2B5EF4-FFF2-40B4-BE49-F238E27FC236}">
                <a16:creationId xmlns:a16="http://schemas.microsoft.com/office/drawing/2014/main" id="{71B936D1-0957-4038-AD1C-9B3E58791E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7750" y="2653748"/>
            <a:ext cx="3712675" cy="3571007"/>
          </a:xfrm>
          <a:prstGeom prst="rect">
            <a:avLst/>
          </a:prstGeom>
        </p:spPr>
      </p:pic>
    </p:spTree>
    <p:extLst>
      <p:ext uri="{BB962C8B-B14F-4D97-AF65-F5344CB8AC3E}">
        <p14:creationId xmlns:p14="http://schemas.microsoft.com/office/powerpoint/2010/main" val="2227299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RunningMan-Infographic" preserve="1" userDrawn="1">
  <p:cSld name="1_RunningMan-Infographic">
    <p:spTree>
      <p:nvGrpSpPr>
        <p:cNvPr id="1" name="Shape 697"/>
        <p:cNvGrpSpPr/>
        <p:nvPr/>
      </p:nvGrpSpPr>
      <p:grpSpPr>
        <a:xfrm>
          <a:off x="0" y="0"/>
          <a:ext cx="0" cy="0"/>
          <a:chOff x="0" y="0"/>
          <a:chExt cx="0" cy="0"/>
        </a:xfrm>
      </p:grpSpPr>
      <p:sp>
        <p:nvSpPr>
          <p:cNvPr id="698" name="Shape 698"/>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01" name="Shape 70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pic>
        <p:nvPicPr>
          <p:cNvPr id="702" name="Shape 70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19508" y="1921829"/>
            <a:ext cx="3232360" cy="3589147"/>
          </a:xfrm>
          <a:prstGeom prst="rect">
            <a:avLst/>
          </a:prstGeom>
          <a:noFill/>
          <a:ln>
            <a:noFill/>
          </a:ln>
        </p:spPr>
      </p:pic>
      <p:sp>
        <p:nvSpPr>
          <p:cNvPr id="703" name="Shape 703"/>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04" name="Shape 70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70592" y="1921828"/>
            <a:ext cx="771525" cy="1457325"/>
          </a:xfrm>
          <a:prstGeom prst="rect">
            <a:avLst/>
          </a:prstGeom>
          <a:noFill/>
          <a:ln>
            <a:noFill/>
          </a:ln>
        </p:spPr>
      </p:pic>
      <p:sp>
        <p:nvSpPr>
          <p:cNvPr id="10" name="Text Placeholder 6"/>
          <p:cNvSpPr>
            <a:spLocks noGrp="1"/>
          </p:cNvSpPr>
          <p:nvPr>
            <p:ph type="body" sz="quarter" idx="26"/>
          </p:nvPr>
        </p:nvSpPr>
        <p:spPr>
          <a:xfrm>
            <a:off x="4809151" y="1852368"/>
            <a:ext cx="6690515" cy="3749411"/>
          </a:xfrm>
          <a:prstGeom prst="rect">
            <a:avLst/>
          </a:prstGeom>
        </p:spPr>
        <p:txBody>
          <a:bodyPr/>
          <a:lstStyle>
            <a:lvl1pPr marL="342891" indent="-342891">
              <a:spcAft>
                <a:spcPts val="600"/>
              </a:spcAft>
              <a:buFont typeface="+mj-lt"/>
              <a:buAutoNum type="arabicPeriod"/>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9721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ne_01" preserve="1" userDrawn="1">
  <p:cSld name="Phone_01">
    <p:spTree>
      <p:nvGrpSpPr>
        <p:cNvPr id="1" name="Shape 706"/>
        <p:cNvGrpSpPr/>
        <p:nvPr/>
      </p:nvGrpSpPr>
      <p:grpSpPr>
        <a:xfrm>
          <a:off x="0" y="0"/>
          <a:ext cx="0" cy="0"/>
          <a:chOff x="0" y="0"/>
          <a:chExt cx="0" cy="0"/>
        </a:xfrm>
      </p:grpSpPr>
      <p:sp>
        <p:nvSpPr>
          <p:cNvPr id="707" name="Shape 707"/>
          <p:cNvSpPr>
            <a:spLocks noGrp="1"/>
          </p:cNvSpPr>
          <p:nvPr>
            <p:ph type="pic" idx="2"/>
          </p:nvPr>
        </p:nvSpPr>
        <p:spPr>
          <a:xfrm>
            <a:off x="5652253" y="1975485"/>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08" name="Shape 708"/>
          <p:cNvSpPr>
            <a:spLocks noGrp="1"/>
          </p:cNvSpPr>
          <p:nvPr>
            <p:ph type="pic" idx="3"/>
          </p:nvPr>
        </p:nvSpPr>
        <p:spPr>
          <a:xfrm>
            <a:off x="4468896" y="2177862"/>
            <a:ext cx="1790587" cy="3183847"/>
          </a:xfrm>
          <a:prstGeom prst="rect">
            <a:avLst/>
          </a:prstGeom>
          <a:solidFill>
            <a:srgbClr val="F7F7F7"/>
          </a:solid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709" name="Shape 709"/>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Tree>
    <p:extLst>
      <p:ext uri="{BB962C8B-B14F-4D97-AF65-F5344CB8AC3E}">
        <p14:creationId xmlns:p14="http://schemas.microsoft.com/office/powerpoint/2010/main" val="3160222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Content+ImageFull" preserve="1" userDrawn="1">
  <p:cSld name="Title+Content+ImageFull">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208635" y="633246"/>
            <a:ext cx="10984645"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14" name="Shape 714"/>
          <p:cNvSpPr txBox="1">
            <a:spLocks noGrp="1"/>
          </p:cNvSpPr>
          <p:nvPr>
            <p:ph type="body" idx="2"/>
          </p:nvPr>
        </p:nvSpPr>
        <p:spPr>
          <a:xfrm>
            <a:off x="514350" y="1304995"/>
            <a:ext cx="5323743"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15" name="Shape 71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16" name="Shape 716"/>
          <p:cNvSpPr>
            <a:spLocks noGrp="1"/>
          </p:cNvSpPr>
          <p:nvPr>
            <p:ph type="pic" idx="3"/>
          </p:nvPr>
        </p:nvSpPr>
        <p:spPr>
          <a:xfrm>
            <a:off x="6096000" y="1292225"/>
            <a:ext cx="5096608" cy="4835525"/>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766898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Content+Image" preserve="1" userDrawn="1">
  <p:cSld name="Title+Content+Image">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208635" y="633246"/>
            <a:ext cx="10515600" cy="49217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20" name="Shape 720"/>
          <p:cNvSpPr txBox="1">
            <a:spLocks noGrp="1"/>
          </p:cNvSpPr>
          <p:nvPr>
            <p:ph type="body" idx="2"/>
          </p:nvPr>
        </p:nvSpPr>
        <p:spPr>
          <a:xfrm>
            <a:off x="514351" y="1304995"/>
            <a:ext cx="10273812" cy="4840828"/>
          </a:xfrm>
          <a:prstGeom prst="rect">
            <a:avLst/>
          </a:prstGeom>
          <a:noFill/>
          <a:ln>
            <a:noFill/>
          </a:ln>
        </p:spPr>
        <p:txBody>
          <a:bodyPr spcFirstLastPara="1" wrap="square" lIns="91425" tIns="45700" rIns="91425" bIns="45700" anchor="t" anchorCtr="0"/>
          <a:lstStyle>
            <a:lvl1pPr marL="457189" marR="0" lvl="0" indent="-228594" algn="l" rtl="0">
              <a:lnSpc>
                <a:spcPct val="9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377" marR="0" lvl="1" indent="-342891" algn="l" rtl="0">
              <a:lnSpc>
                <a:spcPct val="90000"/>
              </a:lnSpc>
              <a:spcBef>
                <a:spcPts val="839"/>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566" marR="0" lvl="2" indent="-330192" algn="l" rtl="0">
              <a:lnSpc>
                <a:spcPct val="90000"/>
              </a:lnSpc>
              <a:spcBef>
                <a:spcPts val="839"/>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754" marR="0" lvl="3" indent="-323843" algn="l" rtl="0">
              <a:lnSpc>
                <a:spcPct val="9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21" name="Shape 72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
        <p:nvSpPr>
          <p:cNvPr id="722" name="Shape 722"/>
          <p:cNvSpPr>
            <a:spLocks noGrp="1"/>
          </p:cNvSpPr>
          <p:nvPr>
            <p:ph type="pic" idx="3"/>
          </p:nvPr>
        </p:nvSpPr>
        <p:spPr>
          <a:xfrm>
            <a:off x="8354663" y="3279531"/>
            <a:ext cx="3322988" cy="286568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Click icon to add picture</a:t>
            </a:r>
            <a:endParaRPr/>
          </a:p>
        </p:txBody>
      </p:sp>
    </p:spTree>
    <p:extLst>
      <p:ext uri="{BB962C8B-B14F-4D97-AF65-F5344CB8AC3E}">
        <p14:creationId xmlns:p14="http://schemas.microsoft.com/office/powerpoint/2010/main" val="9504265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560327" y="246383"/>
            <a:ext cx="10515600" cy="5502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25" name="Shape 725"/>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54386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26"/>
        <p:cNvGrpSpPr/>
        <p:nvPr/>
      </p:nvGrpSpPr>
      <p:grpSpPr>
        <a:xfrm>
          <a:off x="0" y="0"/>
          <a:ext cx="0" cy="0"/>
          <a:chOff x="0" y="0"/>
          <a:chExt cx="0" cy="0"/>
        </a:xfrm>
      </p:grpSpPr>
      <p:sp>
        <p:nvSpPr>
          <p:cNvPr id="727" name="Shape 727"/>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9564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4_Tit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dirty="0"/>
              <a:t>Slide Topic Name</a:t>
            </a:r>
            <a:endParaRPr lang="en-IN" dirty="0"/>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lnSpc>
                <a:spcPct val="100000"/>
              </a:lnSpc>
              <a:spcBef>
                <a:spcPts val="0"/>
              </a:spcBef>
              <a:spcAft>
                <a:spcPts val="838"/>
              </a:spcAft>
              <a:buNone/>
              <a:defRPr sz="1800" b="0" baseline="0">
                <a:latin typeface="Arial" panose="020B0604020202020204" pitchFamily="34" charset="0"/>
                <a:cs typeface="Arial" panose="020B0604020202020204" pitchFamily="34" charset="0"/>
              </a:defRPr>
            </a:lvl1pPr>
            <a:lvl2pPr marL="285750" indent="-285750">
              <a:spcBef>
                <a:spcPts val="0"/>
              </a:spcBef>
              <a:spcAft>
                <a:spcPts val="838"/>
              </a:spcAft>
              <a:buFont typeface="Wingdings 3" panose="05040102010807070707" pitchFamily="18" charset="2"/>
              <a:buChar char="*"/>
              <a:defRPr sz="1800" baseline="0">
                <a:latin typeface="Arial" panose="020B0604020202020204" pitchFamily="34" charset="0"/>
                <a:cs typeface="Arial" panose="020B0604020202020204" pitchFamily="34" charset="0"/>
              </a:defRPr>
            </a:lvl2pPr>
            <a:lvl3pPr marL="617538" indent="-341313">
              <a:spcBef>
                <a:spcPts val="0"/>
              </a:spcBef>
              <a:spcAft>
                <a:spcPts val="838"/>
              </a:spcAft>
              <a:buFont typeface="Wingdings 3" pitchFamily="18" charset="2"/>
              <a:buChar char="9"/>
              <a:defRPr sz="1600">
                <a:latin typeface="Arial" panose="020B0604020202020204" pitchFamily="34" charset="0"/>
                <a:cs typeface="Arial" panose="020B0604020202020204" pitchFamily="34" charset="0"/>
              </a:defRPr>
            </a:lvl3pPr>
            <a:lvl4pPr marL="998538" indent="-361950">
              <a:spcBef>
                <a:spcPts val="0"/>
              </a:spcBef>
              <a:spcAft>
                <a:spcPts val="838"/>
              </a:spcAft>
              <a:buFont typeface="Wingdings 3" pitchFamily="18" charset="2"/>
              <a:buChar char="&quot;"/>
              <a:defRPr sz="1500">
                <a:latin typeface="Arial" panose="020B0604020202020204" pitchFamily="34" charset="0"/>
                <a:cs typeface="Arial" panose="020B0604020202020204" pitchFamily="34" charset="0"/>
              </a:defRPr>
            </a:lvl4pPr>
            <a:lvl5pPr marL="1440000" indent="-342000">
              <a:spcBef>
                <a:spcPts val="0"/>
              </a:spcBef>
              <a:spcAft>
                <a:spcPts val="838"/>
              </a:spcAft>
              <a:buFont typeface="Wingdings 3" pitchFamily="18" charset="2"/>
              <a:buChar char=""/>
              <a:defRPr sz="1100"/>
            </a:lvl5pPr>
          </a:lstStyle>
          <a:p>
            <a:pPr lvl="0">
              <a:spcBef>
                <a:spcPct val="0"/>
              </a:spcBef>
            </a:pPr>
            <a:r>
              <a:rPr lang="en-US" dirty="0"/>
              <a:t>All corresponding content can be placed here. The contents font sizes, bullets, sub bullets styling are predefined.</a:t>
            </a:r>
          </a:p>
          <a:p>
            <a:pPr lvl="1">
              <a:spcBef>
                <a:spcPct val="0"/>
              </a:spcBef>
            </a:pPr>
            <a:r>
              <a:rPr lang="en-US" dirty="0"/>
              <a:t>First</a:t>
            </a:r>
          </a:p>
          <a:p>
            <a:pPr lvl="2">
              <a:spcBef>
                <a:spcPct val="0"/>
              </a:spcBef>
            </a:pPr>
            <a:r>
              <a:rPr lang="en-US" dirty="0"/>
              <a:t>Second</a:t>
            </a:r>
          </a:p>
          <a:p>
            <a:pPr lvl="3">
              <a:spcBef>
                <a:spcPct val="0"/>
              </a:spcBef>
            </a:pPr>
            <a:r>
              <a:rPr lang="en-US" dirty="0"/>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t>‹#›</a:t>
            </a:fld>
            <a:endParaRPr lang="en-IN" dirty="0"/>
          </a:p>
        </p:txBody>
      </p:sp>
    </p:spTree>
    <p:custDataLst>
      <p:tags r:id="rId1"/>
    </p:custDataLst>
    <p:extLst>
      <p:ext uri="{BB962C8B-B14F-4D97-AF65-F5344CB8AC3E}">
        <p14:creationId xmlns:p14="http://schemas.microsoft.com/office/powerpoint/2010/main" val="3550437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9_Tit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2F3E-6180-4743-9E34-7FBB6A02B3E6}"/>
              </a:ext>
            </a:extLst>
          </p:cNvPr>
          <p:cNvSpPr>
            <a:spLocks noGrp="1"/>
          </p:cNvSpPr>
          <p:nvPr>
            <p:ph type="title" hasCustomPrompt="1"/>
          </p:nvPr>
        </p:nvSpPr>
        <p:spPr>
          <a:xfrm>
            <a:off x="208635" y="633245"/>
            <a:ext cx="10515600" cy="492172"/>
          </a:xfrm>
          <a:prstGeom prst="rect">
            <a:avLst/>
          </a:prstGeom>
        </p:spPr>
        <p:txBody>
          <a:bodyPr/>
          <a:lstStyle>
            <a:lvl1pPr>
              <a:defRPr/>
            </a:lvl1pPr>
          </a:lstStyle>
          <a:p>
            <a:r>
              <a:rPr lang="en-US" dirty="0"/>
              <a:t>Slide Topic Name</a:t>
            </a:r>
            <a:endParaRPr lang="en-IN" dirty="0"/>
          </a:p>
        </p:txBody>
      </p:sp>
      <p:sp>
        <p:nvSpPr>
          <p:cNvPr id="10" name="Text Placeholder 5">
            <a:extLst>
              <a:ext uri="{FF2B5EF4-FFF2-40B4-BE49-F238E27FC236}">
                <a16:creationId xmlns:a16="http://schemas.microsoft.com/office/drawing/2014/main" id="{EE5E9140-1A8C-42FB-A94E-82737A59A1FF}"/>
              </a:ext>
            </a:extLst>
          </p:cNvPr>
          <p:cNvSpPr>
            <a:spLocks noGrp="1"/>
          </p:cNvSpPr>
          <p:nvPr>
            <p:ph type="body" sz="quarter" idx="24" hasCustomPrompt="1"/>
          </p:nvPr>
        </p:nvSpPr>
        <p:spPr>
          <a:xfrm>
            <a:off x="514350" y="1304995"/>
            <a:ext cx="10273812" cy="4840828"/>
          </a:xfrm>
          <a:prstGeom prst="rect">
            <a:avLst/>
          </a:prstGeom>
        </p:spPr>
        <p:txBody>
          <a:bodyPr/>
          <a:lstStyle>
            <a:lvl1pPr marL="0" indent="0">
              <a:spcBef>
                <a:spcPts val="0"/>
              </a:spcBef>
              <a:spcAft>
                <a:spcPts val="838"/>
              </a:spcAft>
              <a:buNone/>
              <a:defRPr sz="1800" b="0" baseline="0">
                <a:latin typeface="Arial" panose="020B0604020202020204" pitchFamily="34" charset="0"/>
                <a:cs typeface="Arial" panose="020B0604020202020204" pitchFamily="34" charset="0"/>
              </a:defRPr>
            </a:lvl1pPr>
            <a:lvl2pPr marL="285750" indent="-285750">
              <a:spcBef>
                <a:spcPts val="0"/>
              </a:spcBef>
              <a:spcAft>
                <a:spcPts val="838"/>
              </a:spcAft>
              <a:buFont typeface="Wingdings 3" panose="05040102010807070707" pitchFamily="18" charset="2"/>
              <a:buChar char="*"/>
              <a:defRPr sz="1800" baseline="0">
                <a:latin typeface="Arial" panose="020B0604020202020204" pitchFamily="34" charset="0"/>
                <a:cs typeface="Arial" panose="020B0604020202020204" pitchFamily="34" charset="0"/>
              </a:defRPr>
            </a:lvl2pPr>
            <a:lvl3pPr marL="617538" indent="-341313">
              <a:spcBef>
                <a:spcPts val="0"/>
              </a:spcBef>
              <a:spcAft>
                <a:spcPts val="838"/>
              </a:spcAft>
              <a:buFont typeface="Wingdings 3" pitchFamily="18" charset="2"/>
              <a:buChar char="9"/>
              <a:defRPr sz="1600">
                <a:latin typeface="Arial" panose="020B0604020202020204" pitchFamily="34" charset="0"/>
                <a:cs typeface="Arial" panose="020B0604020202020204" pitchFamily="34" charset="0"/>
              </a:defRPr>
            </a:lvl3pPr>
            <a:lvl4pPr marL="998538" indent="-361950">
              <a:spcBef>
                <a:spcPts val="0"/>
              </a:spcBef>
              <a:spcAft>
                <a:spcPts val="838"/>
              </a:spcAft>
              <a:buFont typeface="Wingdings 3" pitchFamily="18" charset="2"/>
              <a:buChar char="&quot;"/>
              <a:defRPr sz="1500">
                <a:latin typeface="Arial" panose="020B0604020202020204" pitchFamily="34" charset="0"/>
                <a:cs typeface="Arial" panose="020B0604020202020204" pitchFamily="34" charset="0"/>
              </a:defRPr>
            </a:lvl4pPr>
            <a:lvl5pPr marL="1440000" indent="-342000">
              <a:spcBef>
                <a:spcPts val="0"/>
              </a:spcBef>
              <a:spcAft>
                <a:spcPts val="838"/>
              </a:spcAft>
              <a:buFont typeface="Wingdings 3" pitchFamily="18" charset="2"/>
              <a:buChar char=""/>
              <a:defRPr sz="1100"/>
            </a:lvl5pPr>
          </a:lstStyle>
          <a:p>
            <a:pPr lvl="0">
              <a:spcBef>
                <a:spcPct val="0"/>
              </a:spcBef>
            </a:pPr>
            <a:r>
              <a:rPr lang="en-US" dirty="0"/>
              <a:t>All corresponding content can be placed here. The contents font sizes, bullets, sub bullets styling are predefined.</a:t>
            </a:r>
          </a:p>
          <a:p>
            <a:pPr lvl="1">
              <a:spcBef>
                <a:spcPct val="0"/>
              </a:spcBef>
            </a:pPr>
            <a:r>
              <a:rPr lang="en-US" dirty="0"/>
              <a:t>First</a:t>
            </a:r>
          </a:p>
          <a:p>
            <a:pPr lvl="2">
              <a:spcBef>
                <a:spcPct val="0"/>
              </a:spcBef>
            </a:pPr>
            <a:r>
              <a:rPr lang="en-US" dirty="0"/>
              <a:t>Second</a:t>
            </a:r>
          </a:p>
          <a:p>
            <a:pPr lvl="3">
              <a:spcBef>
                <a:spcPct val="0"/>
              </a:spcBef>
            </a:pPr>
            <a:r>
              <a:rPr lang="en-US" dirty="0"/>
              <a:t>Third</a:t>
            </a:r>
          </a:p>
        </p:txBody>
      </p:sp>
      <p:sp>
        <p:nvSpPr>
          <p:cNvPr id="6" name="Slide Number Placeholder 5">
            <a:extLst>
              <a:ext uri="{FF2B5EF4-FFF2-40B4-BE49-F238E27FC236}">
                <a16:creationId xmlns:a16="http://schemas.microsoft.com/office/drawing/2014/main" id="{FB410FFD-9647-4583-B3E0-AB6E849BDB1A}"/>
              </a:ext>
            </a:extLst>
          </p:cNvPr>
          <p:cNvSpPr>
            <a:spLocks noGrp="1"/>
          </p:cNvSpPr>
          <p:nvPr>
            <p:ph type="sldNum" sz="quarter" idx="12"/>
          </p:nvPr>
        </p:nvSpPr>
        <p:spPr/>
        <p:txBody>
          <a:bodyPr/>
          <a:lstStyle/>
          <a:p>
            <a:fld id="{AEE158EC-8AAB-4AC2-BB01-557722FA2B15}" type="slidenum">
              <a:rPr lang="en-IN" smtClean="0"/>
              <a:pPr/>
              <a:t>‹#›</a:t>
            </a:fld>
            <a:endParaRPr lang="en-IN" dirty="0"/>
          </a:p>
        </p:txBody>
      </p:sp>
    </p:spTree>
    <p:custDataLst>
      <p:tags r:id="rId1"/>
    </p:custDataLst>
    <p:extLst>
      <p:ext uri="{BB962C8B-B14F-4D97-AF65-F5344CB8AC3E}">
        <p14:creationId xmlns:p14="http://schemas.microsoft.com/office/powerpoint/2010/main" val="879194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RunningMan-Infographic">
    <p:spTree>
      <p:nvGrpSpPr>
        <p:cNvPr id="1" name="Shape 31"/>
        <p:cNvGrpSpPr/>
        <p:nvPr/>
      </p:nvGrpSpPr>
      <p:grpSpPr>
        <a:xfrm>
          <a:off x="0" y="0"/>
          <a:ext cx="0" cy="0"/>
          <a:chOff x="0" y="0"/>
          <a:chExt cx="0" cy="0"/>
        </a:xfrm>
      </p:grpSpPr>
      <p:sp>
        <p:nvSpPr>
          <p:cNvPr id="5" name="Rectangle 4">
            <a:extLst>
              <a:ext uri="{FF2B5EF4-FFF2-40B4-BE49-F238E27FC236}">
                <a16:creationId xmlns:a16="http://schemas.microsoft.com/office/drawing/2014/main" id="{F950E857-44B5-4450-82F4-D1A8DD968574}"/>
              </a:ext>
            </a:extLst>
          </p:cNvPr>
          <p:cNvSpPr/>
          <p:nvPr userDrawn="1"/>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dirty="0">
                <a:solidFill>
                  <a:schemeClr val="dk2"/>
                </a:solidFill>
                <a:latin typeface="Arial" panose="020B0604020202020204" pitchFamily="34" charset="0"/>
                <a:ea typeface="Source Sans Pro"/>
                <a:cs typeface="Arial" panose="020B0604020202020204" pitchFamily="34" charset="0"/>
              </a:defRPr>
            </a:lvl1pPr>
          </a:lstStyle>
          <a:p>
            <a:pPr lvl="0" defTabSz="914400" eaLnBrk="1" latinLnBrk="0" hangingPunct="1">
              <a:lnSpc>
                <a:spcPct val="90000"/>
              </a:lnSpc>
              <a:spcBef>
                <a:spcPct val="0"/>
              </a:spcBef>
            </a:pPr>
            <a:r>
              <a:rPr lang="en-US" dirty="0"/>
              <a:t>Slide Topic Name</a:t>
            </a:r>
            <a:endParaRPr lang="en-IN" dirty="0"/>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userDrawn="1">
            <p:ph type="sldNum" sz="quarter" idx="25"/>
          </p:nvPr>
        </p:nvSpPr>
        <p:spPr/>
        <p:txBody>
          <a:bodyPr/>
          <a:lstStyle/>
          <a:p>
            <a:fld id="{AEE158EC-8AAB-4AC2-BB01-557722FA2B15}" type="slidenum">
              <a:rPr lang="en-IN" smtClean="0"/>
              <a:pPr/>
              <a:t>‹#›</a:t>
            </a:fld>
            <a:endParaRPr lang="en-IN" dirty="0"/>
          </a:p>
        </p:txBody>
      </p:sp>
      <p:pic>
        <p:nvPicPr>
          <p:cNvPr id="4" name="Picture 3">
            <a:extLst>
              <a:ext uri="{FF2B5EF4-FFF2-40B4-BE49-F238E27FC236}">
                <a16:creationId xmlns:a16="http://schemas.microsoft.com/office/drawing/2014/main" id="{F6A53FBF-A185-408E-B22C-3CDE6D1027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userDrawn="1"/>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1"/>
    </p:custDataLst>
    <p:extLst>
      <p:ext uri="{BB962C8B-B14F-4D97-AF65-F5344CB8AC3E}">
        <p14:creationId xmlns:p14="http://schemas.microsoft.com/office/powerpoint/2010/main" val="242755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RunningMan-Infographic">
  <p:cSld name="1_RunningMan-Infographic">
    <p:spTree>
      <p:nvGrpSpPr>
        <p:cNvPr id="1" name="Shape 114"/>
        <p:cNvGrpSpPr/>
        <p:nvPr/>
      </p:nvGrpSpPr>
      <p:grpSpPr>
        <a:xfrm>
          <a:off x="0" y="0"/>
          <a:ext cx="0" cy="0"/>
          <a:chOff x="0" y="0"/>
          <a:chExt cx="0" cy="0"/>
        </a:xfrm>
      </p:grpSpPr>
      <p:sp>
        <p:nvSpPr>
          <p:cNvPr id="115" name="Shape 115"/>
          <p:cNvSpPr/>
          <p:nvPr/>
        </p:nvSpPr>
        <p:spPr>
          <a:xfrm>
            <a:off x="1" y="1684289"/>
            <a:ext cx="12191999" cy="4085572"/>
          </a:xfrm>
          <a:prstGeom prst="rect">
            <a:avLst/>
          </a:prstGeom>
          <a:solidFill>
            <a:srgbClr val="1CC083">
              <a:alpha val="3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Shape 11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18" name="Shape 118"/>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pic>
        <p:nvPicPr>
          <p:cNvPr id="119" name="Shape 119"/>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519508" y="1921829"/>
            <a:ext cx="3232360" cy="3589147"/>
          </a:xfrm>
          <a:prstGeom prst="rect">
            <a:avLst/>
          </a:prstGeom>
          <a:noFill/>
          <a:ln>
            <a:noFill/>
          </a:ln>
        </p:spPr>
      </p:pic>
      <p:sp>
        <p:nvSpPr>
          <p:cNvPr id="120" name="Shape 120"/>
          <p:cNvSpPr/>
          <p:nvPr/>
        </p:nvSpPr>
        <p:spPr>
          <a:xfrm>
            <a:off x="-18853" y="5769859"/>
            <a:ext cx="12210853" cy="218688"/>
          </a:xfrm>
          <a:prstGeom prst="rect">
            <a:avLst/>
          </a:prstGeom>
          <a:solidFill>
            <a:srgbClr val="647486">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 name="Shape 121"/>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770592" y="1921828"/>
            <a:ext cx="771525" cy="1457325"/>
          </a:xfrm>
          <a:prstGeom prst="rect">
            <a:avLst/>
          </a:prstGeom>
          <a:noFill/>
          <a:ln>
            <a:noFill/>
          </a:ln>
        </p:spPr>
      </p:pic>
      <p:sp>
        <p:nvSpPr>
          <p:cNvPr id="10" name="Text Placeholder 6"/>
          <p:cNvSpPr>
            <a:spLocks noGrp="1"/>
          </p:cNvSpPr>
          <p:nvPr>
            <p:ph type="body" sz="quarter" idx="26"/>
          </p:nvPr>
        </p:nvSpPr>
        <p:spPr>
          <a:xfrm>
            <a:off x="4809151" y="1852368"/>
            <a:ext cx="6690515" cy="3749411"/>
          </a:xfrm>
          <a:prstGeom prst="rect">
            <a:avLst/>
          </a:prstGeom>
        </p:spPr>
        <p:txBody>
          <a:bodyPr/>
          <a:lstStyle>
            <a:lvl1pPr marL="342891" indent="-342891">
              <a:spcAft>
                <a:spcPts val="600"/>
              </a:spcAft>
              <a:buFont typeface="+mj-lt"/>
              <a:buAutoNum type="arabicPeriod"/>
              <a:defRPr sz="1800"/>
            </a:lvl1pPr>
            <a:lvl2pPr marL="688957" indent="-342891">
              <a:spcAft>
                <a:spcPts val="200"/>
              </a:spcAft>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032428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4_RunningMan-Infographic">
    <p:spTree>
      <p:nvGrpSpPr>
        <p:cNvPr id="1" name="Shape 31"/>
        <p:cNvGrpSpPr/>
        <p:nvPr/>
      </p:nvGrpSpPr>
      <p:grpSpPr>
        <a:xfrm>
          <a:off x="0" y="0"/>
          <a:ext cx="0" cy="0"/>
          <a:chOff x="0" y="0"/>
          <a:chExt cx="0" cy="0"/>
        </a:xfrm>
      </p:grpSpPr>
      <p:sp>
        <p:nvSpPr>
          <p:cNvPr id="5" name="Rectangle 4">
            <a:extLst>
              <a:ext uri="{FF2B5EF4-FFF2-40B4-BE49-F238E27FC236}">
                <a16:creationId xmlns:a16="http://schemas.microsoft.com/office/drawing/2014/main" id="{F950E857-44B5-4450-82F4-D1A8DD968574}"/>
              </a:ext>
            </a:extLst>
          </p:cNvPr>
          <p:cNvSpPr/>
          <p:nvPr/>
        </p:nvSpPr>
        <p:spPr>
          <a:xfrm>
            <a:off x="-1" y="1684288"/>
            <a:ext cx="12191999" cy="4085572"/>
          </a:xfrm>
          <a:prstGeom prst="rect">
            <a:avLst/>
          </a:prstGeom>
          <a:solidFill>
            <a:srgbClr val="1CC083">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D69F1A6-DA80-4BA3-8EC9-687F15DF08B6}"/>
              </a:ext>
            </a:extLst>
          </p:cNvPr>
          <p:cNvSpPr>
            <a:spLocks noGrp="1"/>
          </p:cNvSpPr>
          <p:nvPr>
            <p:ph type="title" hasCustomPrompt="1"/>
          </p:nvPr>
        </p:nvSpPr>
        <p:spPr>
          <a:xfrm>
            <a:off x="208635" y="633245"/>
            <a:ext cx="11291702" cy="492172"/>
          </a:xfrm>
          <a:prstGeom prst="rect">
            <a:avLst/>
          </a:prstGeom>
        </p:spPr>
        <p:txBody>
          <a:bodyPr/>
          <a:lstStyle>
            <a:lvl1pPr>
              <a:defRPr lang="en-IN" sz="2800" b="1" kern="1200" dirty="0">
                <a:solidFill>
                  <a:schemeClr val="dk2"/>
                </a:solidFill>
                <a:latin typeface="Arial" panose="020B0604020202020204" pitchFamily="34" charset="0"/>
                <a:ea typeface="Source Sans Pro"/>
                <a:cs typeface="Arial" panose="020B0604020202020204" pitchFamily="34" charset="0"/>
              </a:defRPr>
            </a:lvl1pPr>
          </a:lstStyle>
          <a:p>
            <a:pPr lvl="0" defTabSz="914400" eaLnBrk="1" latinLnBrk="0" hangingPunct="1">
              <a:lnSpc>
                <a:spcPct val="90000"/>
              </a:lnSpc>
              <a:spcBef>
                <a:spcPct val="0"/>
              </a:spcBef>
            </a:pPr>
            <a:r>
              <a:rPr lang="en-US" dirty="0"/>
              <a:t>Slide Topic Name</a:t>
            </a:r>
            <a:endParaRPr lang="en-IN" dirty="0"/>
          </a:p>
        </p:txBody>
      </p:sp>
      <p:sp>
        <p:nvSpPr>
          <p:cNvPr id="14" name="Slide Number Placeholder 13">
            <a:extLst>
              <a:ext uri="{FF2B5EF4-FFF2-40B4-BE49-F238E27FC236}">
                <a16:creationId xmlns:a16="http://schemas.microsoft.com/office/drawing/2014/main" id="{427F2671-51E4-4294-B12E-12C3E4624F0F}"/>
              </a:ext>
            </a:extLst>
          </p:cNvPr>
          <p:cNvSpPr>
            <a:spLocks noGrp="1"/>
          </p:cNvSpPr>
          <p:nvPr>
            <p:ph type="sldNum" sz="quarter" idx="25"/>
          </p:nvPr>
        </p:nvSpPr>
        <p:spPr/>
        <p:txBody>
          <a:body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F6A53FBF-A185-408E-B22C-3CDE6D102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08" y="1921829"/>
            <a:ext cx="3232360" cy="3589147"/>
          </a:xfrm>
          <a:prstGeom prst="rect">
            <a:avLst/>
          </a:prstGeom>
        </p:spPr>
      </p:pic>
      <p:sp>
        <p:nvSpPr>
          <p:cNvPr id="25" name="Rectangle 24">
            <a:extLst>
              <a:ext uri="{FF2B5EF4-FFF2-40B4-BE49-F238E27FC236}">
                <a16:creationId xmlns:a16="http://schemas.microsoft.com/office/drawing/2014/main" id="{A93C54D8-A23B-47BD-BBF7-3EB673F4B801}"/>
              </a:ext>
            </a:extLst>
          </p:cNvPr>
          <p:cNvSpPr/>
          <p:nvPr/>
        </p:nvSpPr>
        <p:spPr>
          <a:xfrm>
            <a:off x="-18854" y="5769859"/>
            <a:ext cx="12210853" cy="218688"/>
          </a:xfrm>
          <a:prstGeom prst="rect">
            <a:avLst/>
          </a:prstGeom>
          <a:solidFill>
            <a:srgbClr val="647486">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34C79B4-F55C-446F-AB04-E7D88FB62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91" y="1921828"/>
            <a:ext cx="771525" cy="1457325"/>
          </a:xfrm>
          <a:prstGeom prst="rect">
            <a:avLst/>
          </a:prstGeom>
        </p:spPr>
      </p:pic>
      <p:sp>
        <p:nvSpPr>
          <p:cNvPr id="10" name="Text Placeholder 6"/>
          <p:cNvSpPr>
            <a:spLocks noGrp="1"/>
          </p:cNvSpPr>
          <p:nvPr>
            <p:ph type="body" sz="quarter" idx="26"/>
          </p:nvPr>
        </p:nvSpPr>
        <p:spPr>
          <a:xfrm>
            <a:off x="4809151" y="1852368"/>
            <a:ext cx="6690514" cy="3749410"/>
          </a:xfrm>
          <a:prstGeom prst="rect">
            <a:avLst/>
          </a:prstGeom>
        </p:spPr>
        <p:txBody>
          <a:bodyPr/>
          <a:lstStyle>
            <a:lvl1pPr marL="342900" indent="-342900">
              <a:spcAft>
                <a:spcPts val="900"/>
              </a:spcAft>
              <a:buFont typeface="+mj-lt"/>
              <a:buAutoNum type="arabicPeriod"/>
              <a:defRPr sz="1800"/>
            </a:lvl1pPr>
            <a:lvl2pPr marL="688975" indent="-342900">
              <a:buAutoNum type="alphaUcParenR"/>
              <a:defRPr sz="1800" b="1"/>
            </a:lvl2pPr>
            <a:lvl3pPr>
              <a:defRPr sz="1800"/>
            </a:lvl3pPr>
            <a:lvl4pPr>
              <a:defRPr sz="1800"/>
            </a:lvl4pPr>
            <a:lvl5pPr>
              <a:defRPr sz="1800"/>
            </a:lvl5pPr>
          </a:lstStyle>
          <a:p>
            <a:pPr lvl="0"/>
            <a:r>
              <a:rPr lang="en-US"/>
              <a:t>Click to edit Master text styles</a:t>
            </a:r>
          </a:p>
          <a:p>
            <a:pPr lvl="1"/>
            <a:r>
              <a:rPr lang="en-US"/>
              <a:t>Second level</a:t>
            </a:r>
          </a:p>
        </p:txBody>
      </p:sp>
    </p:spTree>
    <p:custDataLst>
      <p:tags r:id="rId1"/>
    </p:custDataLst>
    <p:extLst>
      <p:ext uri="{BB962C8B-B14F-4D97-AF65-F5344CB8AC3E}">
        <p14:creationId xmlns:p14="http://schemas.microsoft.com/office/powerpoint/2010/main" val="121477401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159EDB5-0D68-4C09-AF41-F05A8FB08C88}" type="datetimeFigureOut">
              <a:rPr lang="en-IN" smtClean="0"/>
              <a:t>29-04-2023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B3C753-1023-4F58-AE7F-409244038E0C}" type="slidenum">
              <a:rPr lang="en-IN" smtClean="0"/>
              <a:t>‹#›</a:t>
            </a:fld>
            <a:endParaRPr lang="en-IN"/>
          </a:p>
        </p:txBody>
      </p:sp>
    </p:spTree>
    <p:extLst>
      <p:ext uri="{BB962C8B-B14F-4D97-AF65-F5344CB8AC3E}">
        <p14:creationId xmlns:p14="http://schemas.microsoft.com/office/powerpoint/2010/main" val="59762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nalysis-Infographic">
  <p:cSld name="Analysis-Infographic">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08636" y="633246"/>
            <a:ext cx="9753747"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26" name="Shape 126"/>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27" name="Shape 127"/>
          <p:cNvSpPr/>
          <p:nvPr/>
        </p:nvSpPr>
        <p:spPr>
          <a:xfrm>
            <a:off x="1230924" y="4198847"/>
            <a:ext cx="9753747" cy="63304"/>
          </a:xfrm>
          <a:prstGeom prst="rect">
            <a:avLst/>
          </a:prstGeom>
          <a:solidFill>
            <a:srgbClr val="149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Shape 128"/>
          <p:cNvSpPr/>
          <p:nvPr/>
        </p:nvSpPr>
        <p:spPr>
          <a:xfrm>
            <a:off x="1509463" y="4105579"/>
            <a:ext cx="764423" cy="9327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Shape 129"/>
          <p:cNvSpPr/>
          <p:nvPr/>
        </p:nvSpPr>
        <p:spPr>
          <a:xfrm>
            <a:off x="2273886" y="3969058"/>
            <a:ext cx="764423" cy="22979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Shape 130"/>
          <p:cNvSpPr/>
          <p:nvPr/>
        </p:nvSpPr>
        <p:spPr>
          <a:xfrm>
            <a:off x="3038310" y="3872691"/>
            <a:ext cx="764423" cy="326156"/>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Shape 131"/>
          <p:cNvSpPr/>
          <p:nvPr/>
        </p:nvSpPr>
        <p:spPr>
          <a:xfrm>
            <a:off x="3802731" y="3704050"/>
            <a:ext cx="764423" cy="49479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Shape 132"/>
          <p:cNvSpPr/>
          <p:nvPr/>
        </p:nvSpPr>
        <p:spPr>
          <a:xfrm>
            <a:off x="4567154" y="3559499"/>
            <a:ext cx="764423" cy="63934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3" name="Shape 133"/>
          <p:cNvSpPr/>
          <p:nvPr/>
        </p:nvSpPr>
        <p:spPr>
          <a:xfrm>
            <a:off x="5331578" y="3398887"/>
            <a:ext cx="764423" cy="799960"/>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Shape 134"/>
          <p:cNvSpPr/>
          <p:nvPr/>
        </p:nvSpPr>
        <p:spPr>
          <a:xfrm>
            <a:off x="6096002" y="3286461"/>
            <a:ext cx="764423" cy="91238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Shape 135"/>
          <p:cNvSpPr/>
          <p:nvPr/>
        </p:nvSpPr>
        <p:spPr>
          <a:xfrm>
            <a:off x="6860423" y="3029482"/>
            <a:ext cx="764423" cy="1169367"/>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Shape 136"/>
          <p:cNvSpPr/>
          <p:nvPr/>
        </p:nvSpPr>
        <p:spPr>
          <a:xfrm>
            <a:off x="7624847" y="2774867"/>
            <a:ext cx="764423" cy="1423981"/>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7" name="Shape 137"/>
          <p:cNvSpPr/>
          <p:nvPr/>
        </p:nvSpPr>
        <p:spPr>
          <a:xfrm>
            <a:off x="8389270" y="2435219"/>
            <a:ext cx="764423" cy="1763628"/>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Shape 138"/>
          <p:cNvSpPr/>
          <p:nvPr/>
        </p:nvSpPr>
        <p:spPr>
          <a:xfrm>
            <a:off x="9153694" y="2081874"/>
            <a:ext cx="764423" cy="2116975"/>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Shape 139"/>
          <p:cNvSpPr/>
          <p:nvPr/>
        </p:nvSpPr>
        <p:spPr>
          <a:xfrm>
            <a:off x="9918115" y="1744589"/>
            <a:ext cx="764423" cy="2454259"/>
          </a:xfrm>
          <a:custGeom>
            <a:avLst/>
            <a:gdLst/>
            <a:ahLst/>
            <a:cxnLst/>
            <a:rect l="0" t="0" r="0" b="0"/>
            <a:pathLst>
              <a:path w="120000" h="120000" extrusionOk="0">
                <a:moveTo>
                  <a:pt x="120000" y="120000"/>
                </a:moveTo>
                <a:cubicBezTo>
                  <a:pt x="0" y="120000"/>
                  <a:pt x="0" y="120000"/>
                  <a:pt x="0" y="120000"/>
                </a:cubicBezTo>
                <a:cubicBezTo>
                  <a:pt x="740" y="120000"/>
                  <a:pt x="18148" y="119778"/>
                  <a:pt x="25925" y="101922"/>
                </a:cubicBezTo>
                <a:cubicBezTo>
                  <a:pt x="33703" y="83733"/>
                  <a:pt x="41296" y="0"/>
                  <a:pt x="60000" y="0"/>
                </a:cubicBezTo>
                <a:cubicBezTo>
                  <a:pt x="78703" y="0"/>
                  <a:pt x="86296" y="83733"/>
                  <a:pt x="94074" y="101922"/>
                </a:cubicBezTo>
                <a:cubicBezTo>
                  <a:pt x="101851" y="119778"/>
                  <a:pt x="119259" y="120000"/>
                  <a:pt x="120000" y="12000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40" name="Shape 140"/>
          <p:cNvGrpSpPr/>
          <p:nvPr/>
        </p:nvGrpSpPr>
        <p:grpSpPr>
          <a:xfrm>
            <a:off x="1567507" y="3258830"/>
            <a:ext cx="648327" cy="648329"/>
            <a:chOff x="1379092" y="2228211"/>
            <a:chExt cx="916410" cy="916410"/>
          </a:xfrm>
        </p:grpSpPr>
        <p:sp>
          <p:nvSpPr>
            <p:cNvPr id="141" name="Shape 141"/>
            <p:cNvSpPr/>
            <p:nvPr/>
          </p:nvSpPr>
          <p:spPr>
            <a:xfrm rot="8100000">
              <a:off x="1513297" y="2362416"/>
              <a:ext cx="648000" cy="648000"/>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Open Sans"/>
                <a:ea typeface="Open Sans"/>
                <a:cs typeface="Open Sans"/>
                <a:sym typeface="Open Sans"/>
              </a:endParaRPr>
            </a:p>
          </p:txBody>
        </p:sp>
        <p:sp>
          <p:nvSpPr>
            <p:cNvPr id="142" name="Shape 142"/>
            <p:cNvSpPr txBox="1"/>
            <p:nvPr/>
          </p:nvSpPr>
          <p:spPr>
            <a:xfrm>
              <a:off x="1561770" y="2460333"/>
              <a:ext cx="551052" cy="4350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Source Sans Pro"/>
                <a:buNone/>
              </a:pPr>
              <a:r>
                <a:rPr lang="en-US" sz="1400" b="1" i="0" u="none" strike="noStrike" cap="none">
                  <a:solidFill>
                    <a:schemeClr val="lt1"/>
                  </a:solidFill>
                  <a:latin typeface="Source Sans Pro"/>
                  <a:ea typeface="Source Sans Pro"/>
                  <a:cs typeface="Source Sans Pro"/>
                  <a:sym typeface="Source Sans Pro"/>
                </a:rPr>
                <a:t>1K</a:t>
              </a:r>
              <a:endParaRPr sz="1400"/>
            </a:p>
          </p:txBody>
        </p:sp>
      </p:grpSp>
      <p:grpSp>
        <p:nvGrpSpPr>
          <p:cNvPr id="143" name="Shape 143"/>
          <p:cNvGrpSpPr/>
          <p:nvPr/>
        </p:nvGrpSpPr>
        <p:grpSpPr>
          <a:xfrm>
            <a:off x="9976162" y="877118"/>
            <a:ext cx="648329" cy="648329"/>
            <a:chOff x="9976161" y="877117"/>
            <a:chExt cx="648329" cy="648329"/>
          </a:xfrm>
        </p:grpSpPr>
        <p:sp>
          <p:nvSpPr>
            <p:cNvPr id="144" name="Shape 144"/>
            <p:cNvSpPr/>
            <p:nvPr/>
          </p:nvSpPr>
          <p:spPr>
            <a:xfrm rot="8100000">
              <a:off x="10071107" y="972062"/>
              <a:ext cx="458437" cy="458438"/>
            </a:xfrm>
            <a:prstGeom prst="teardrop">
              <a:avLst>
                <a:gd name="adj" fmla="val 10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5" name="Shape 145"/>
            <p:cNvSpPr txBox="1"/>
            <p:nvPr/>
          </p:nvSpPr>
          <p:spPr>
            <a:xfrm>
              <a:off x="10097385" y="1041336"/>
              <a:ext cx="405880"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50"/>
                <a:buFont typeface="Open Sans"/>
                <a:buNone/>
              </a:pPr>
              <a:r>
                <a:rPr lang="en-US" sz="1400" b="1" i="0" u="none" strike="noStrike" cap="none">
                  <a:solidFill>
                    <a:schemeClr val="lt1"/>
                  </a:solidFill>
                  <a:latin typeface="Open Sans"/>
                  <a:ea typeface="Open Sans"/>
                  <a:cs typeface="Open Sans"/>
                  <a:sym typeface="Open Sans"/>
                </a:rPr>
                <a:t>8K</a:t>
              </a:r>
              <a:endParaRPr sz="1400"/>
            </a:p>
          </p:txBody>
        </p:sp>
      </p:grpSp>
      <p:sp>
        <p:nvSpPr>
          <p:cNvPr id="146" name="Shape 146"/>
          <p:cNvSpPr/>
          <p:nvPr/>
        </p:nvSpPr>
        <p:spPr>
          <a:xfrm>
            <a:off x="1259777" y="1796284"/>
            <a:ext cx="179999" cy="1799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Shape 147"/>
          <p:cNvSpPr/>
          <p:nvPr/>
        </p:nvSpPr>
        <p:spPr>
          <a:xfrm>
            <a:off x="1230924" y="4819893"/>
            <a:ext cx="164675" cy="1646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8" name="Shape 148"/>
          <p:cNvSpPr/>
          <p:nvPr/>
        </p:nvSpPr>
        <p:spPr>
          <a:xfrm>
            <a:off x="7965129" y="4808044"/>
            <a:ext cx="164675" cy="164675"/>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49" name="Shape 149"/>
          <p:cNvSpPr/>
          <p:nvPr/>
        </p:nvSpPr>
        <p:spPr>
          <a:xfrm>
            <a:off x="4561948" y="4808565"/>
            <a:ext cx="164675" cy="16467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656D78"/>
              </a:solidFill>
              <a:latin typeface="Calibri"/>
              <a:ea typeface="Calibri"/>
              <a:cs typeface="Calibri"/>
              <a:sym typeface="Calibri"/>
            </a:endParaRPr>
          </a:p>
        </p:txBody>
      </p:sp>
      <p:sp>
        <p:nvSpPr>
          <p:cNvPr id="150" name="Shape 150"/>
          <p:cNvSpPr txBox="1">
            <a:spLocks noGrp="1"/>
          </p:cNvSpPr>
          <p:nvPr>
            <p:ph type="body" idx="2"/>
          </p:nvPr>
        </p:nvSpPr>
        <p:spPr>
          <a:xfrm>
            <a:off x="1567505" y="1704655"/>
            <a:ext cx="7145673" cy="104754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1" name="Shape 151"/>
          <p:cNvSpPr txBox="1">
            <a:spLocks noGrp="1"/>
          </p:cNvSpPr>
          <p:nvPr>
            <p:ph type="body" idx="3"/>
          </p:nvPr>
        </p:nvSpPr>
        <p:spPr>
          <a:xfrm>
            <a:off x="1429719"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2" name="Shape 152"/>
          <p:cNvSpPr txBox="1">
            <a:spLocks noGrp="1"/>
          </p:cNvSpPr>
          <p:nvPr>
            <p:ph type="body" idx="4"/>
          </p:nvPr>
        </p:nvSpPr>
        <p:spPr>
          <a:xfrm>
            <a:off x="1439775"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3" name="Shape 153"/>
          <p:cNvSpPr txBox="1">
            <a:spLocks noGrp="1"/>
          </p:cNvSpPr>
          <p:nvPr>
            <p:ph type="body" idx="5"/>
          </p:nvPr>
        </p:nvSpPr>
        <p:spPr>
          <a:xfrm>
            <a:off x="4854717"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4" name="Shape 154"/>
          <p:cNvSpPr txBox="1">
            <a:spLocks noGrp="1"/>
          </p:cNvSpPr>
          <p:nvPr>
            <p:ph type="body" idx="6"/>
          </p:nvPr>
        </p:nvSpPr>
        <p:spPr>
          <a:xfrm>
            <a:off x="4864772"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5" name="Shape 155"/>
          <p:cNvSpPr txBox="1">
            <a:spLocks noGrp="1"/>
          </p:cNvSpPr>
          <p:nvPr>
            <p:ph type="body" idx="7"/>
          </p:nvPr>
        </p:nvSpPr>
        <p:spPr>
          <a:xfrm>
            <a:off x="8236083" y="5190572"/>
            <a:ext cx="2984020" cy="713853"/>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6" name="Shape 156"/>
          <p:cNvSpPr txBox="1">
            <a:spLocks noGrp="1"/>
          </p:cNvSpPr>
          <p:nvPr>
            <p:ph type="body" idx="8"/>
          </p:nvPr>
        </p:nvSpPr>
        <p:spPr>
          <a:xfrm>
            <a:off x="8246139" y="4783989"/>
            <a:ext cx="2984023" cy="36276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6112739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xa-Infographic">
  <p:cSld name="Hexa-Infographic">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160" name="Shape 160"/>
          <p:cNvGrpSpPr/>
          <p:nvPr/>
        </p:nvGrpSpPr>
        <p:grpSpPr>
          <a:xfrm>
            <a:off x="616489" y="1781439"/>
            <a:ext cx="4118607" cy="3898703"/>
            <a:chOff x="4036696" y="1781438"/>
            <a:chExt cx="4118606" cy="3898703"/>
          </a:xfrm>
        </p:grpSpPr>
        <p:grpSp>
          <p:nvGrpSpPr>
            <p:cNvPr id="161" name="Shape 161"/>
            <p:cNvGrpSpPr/>
            <p:nvPr/>
          </p:nvGrpSpPr>
          <p:grpSpPr>
            <a:xfrm>
              <a:off x="4036696" y="2918588"/>
              <a:ext cx="1791108" cy="1022485"/>
              <a:chOff x="4036696" y="2918588"/>
              <a:chExt cx="1791108" cy="1022485"/>
            </a:xfrm>
          </p:grpSpPr>
          <p:sp>
            <p:nvSpPr>
              <p:cNvPr id="162" name="Shape 162"/>
              <p:cNvSpPr/>
              <p:nvPr/>
            </p:nvSpPr>
            <p:spPr>
              <a:xfrm>
                <a:off x="4036696" y="2918588"/>
                <a:ext cx="1791108" cy="1022485"/>
              </a:xfrm>
              <a:custGeom>
                <a:avLst/>
                <a:gdLst/>
                <a:ahLst/>
                <a:cxnLst/>
                <a:rect l="0" t="0" r="0" b="0"/>
                <a:pathLst>
                  <a:path w="120000" h="120000" extrusionOk="0">
                    <a:moveTo>
                      <a:pt x="89605" y="33766"/>
                    </a:moveTo>
                    <a:cubicBezTo>
                      <a:pt x="90575" y="30811"/>
                      <a:pt x="92968" y="28388"/>
                      <a:pt x="94921" y="28388"/>
                    </a:cubicBezTo>
                    <a:lnTo>
                      <a:pt x="107605" y="28388"/>
                    </a:lnTo>
                    <a:cubicBezTo>
                      <a:pt x="109552" y="28388"/>
                      <a:pt x="111945" y="30811"/>
                      <a:pt x="112921" y="33766"/>
                    </a:cubicBezTo>
                    <a:lnTo>
                      <a:pt x="119263" y="53011"/>
                    </a:lnTo>
                    <a:cubicBezTo>
                      <a:pt x="120239" y="55972"/>
                      <a:pt x="120239" y="60811"/>
                      <a:pt x="119263" y="63766"/>
                    </a:cubicBezTo>
                    <a:lnTo>
                      <a:pt x="112921" y="83011"/>
                    </a:lnTo>
                    <a:cubicBezTo>
                      <a:pt x="111945" y="85966"/>
                      <a:pt x="109552" y="88388"/>
                      <a:pt x="107605" y="88388"/>
                    </a:cubicBezTo>
                    <a:lnTo>
                      <a:pt x="94921" y="88388"/>
                    </a:lnTo>
                    <a:cubicBezTo>
                      <a:pt x="92968" y="88388"/>
                      <a:pt x="90575" y="85966"/>
                      <a:pt x="89605" y="83011"/>
                    </a:cubicBezTo>
                    <a:lnTo>
                      <a:pt x="86063" y="72277"/>
                    </a:lnTo>
                    <a:cubicBezTo>
                      <a:pt x="85087" y="69316"/>
                      <a:pt x="82694" y="66900"/>
                      <a:pt x="80747" y="66900"/>
                    </a:cubicBezTo>
                    <a:lnTo>
                      <a:pt x="79325" y="66900"/>
                    </a:lnTo>
                    <a:cubicBezTo>
                      <a:pt x="77378" y="66900"/>
                      <a:pt x="74985" y="69316"/>
                      <a:pt x="74009" y="72277"/>
                    </a:cubicBezTo>
                    <a:lnTo>
                      <a:pt x="60052" y="114622"/>
                    </a:lnTo>
                    <a:cubicBezTo>
                      <a:pt x="59076" y="117577"/>
                      <a:pt x="56683" y="120000"/>
                      <a:pt x="54737" y="120000"/>
                    </a:cubicBezTo>
                    <a:lnTo>
                      <a:pt x="22278" y="120000"/>
                    </a:lnTo>
                    <a:cubicBezTo>
                      <a:pt x="20326" y="120000"/>
                      <a:pt x="17933" y="117577"/>
                      <a:pt x="16957" y="114622"/>
                    </a:cubicBezTo>
                    <a:lnTo>
                      <a:pt x="730" y="65377"/>
                    </a:lnTo>
                    <a:cubicBezTo>
                      <a:pt x="-245" y="62416"/>
                      <a:pt x="-245" y="57577"/>
                      <a:pt x="730" y="54622"/>
                    </a:cubicBezTo>
                    <a:lnTo>
                      <a:pt x="16957" y="5377"/>
                    </a:lnTo>
                    <a:cubicBezTo>
                      <a:pt x="17933" y="2422"/>
                      <a:pt x="20326" y="0"/>
                      <a:pt x="22278" y="0"/>
                    </a:cubicBezTo>
                    <a:lnTo>
                      <a:pt x="54737" y="0"/>
                    </a:lnTo>
                    <a:cubicBezTo>
                      <a:pt x="56683" y="0"/>
                      <a:pt x="59076" y="2422"/>
                      <a:pt x="60052" y="5377"/>
                    </a:cubicBezTo>
                    <a:lnTo>
                      <a:pt x="74009" y="47722"/>
                    </a:lnTo>
                    <a:cubicBezTo>
                      <a:pt x="74985" y="50683"/>
                      <a:pt x="77378" y="53100"/>
                      <a:pt x="79325" y="53100"/>
                    </a:cubicBezTo>
                    <a:lnTo>
                      <a:pt x="79687" y="53100"/>
                    </a:lnTo>
                    <a:cubicBezTo>
                      <a:pt x="81634" y="53100"/>
                      <a:pt x="84027" y="50683"/>
                      <a:pt x="85003" y="47722"/>
                    </a:cubicBezTo>
                    <a:cubicBezTo>
                      <a:pt x="85003" y="47722"/>
                      <a:pt x="89605" y="33766"/>
                      <a:pt x="89605" y="33766"/>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Shape 163"/>
              <p:cNvSpPr/>
              <p:nvPr/>
            </p:nvSpPr>
            <p:spPr>
              <a:xfrm>
                <a:off x="4452564" y="328933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4" name="Shape 164"/>
            <p:cNvGrpSpPr/>
            <p:nvPr/>
          </p:nvGrpSpPr>
          <p:grpSpPr>
            <a:xfrm>
              <a:off x="5040846" y="1781438"/>
              <a:ext cx="1334646" cy="1571209"/>
              <a:chOff x="5040846" y="1781438"/>
              <a:chExt cx="1334646" cy="1571209"/>
            </a:xfrm>
          </p:grpSpPr>
          <p:sp>
            <p:nvSpPr>
              <p:cNvPr id="165" name="Shape 165"/>
              <p:cNvSpPr/>
              <p:nvPr/>
            </p:nvSpPr>
            <p:spPr>
              <a:xfrm>
                <a:off x="5040846" y="1781438"/>
                <a:ext cx="1334646" cy="1571209"/>
              </a:xfrm>
              <a:custGeom>
                <a:avLst/>
                <a:gdLst/>
                <a:ahLst/>
                <a:cxnLst/>
                <a:rect l="0" t="0" r="0" b="0"/>
                <a:pathLst>
                  <a:path w="120000" h="120000" extrusionOk="0">
                    <a:moveTo>
                      <a:pt x="103365" y="80955"/>
                    </a:moveTo>
                    <a:cubicBezTo>
                      <a:pt x="105985" y="80955"/>
                      <a:pt x="109197" y="82527"/>
                      <a:pt x="110504" y="84455"/>
                    </a:cubicBezTo>
                    <a:lnTo>
                      <a:pt x="119016" y="96977"/>
                    </a:lnTo>
                    <a:cubicBezTo>
                      <a:pt x="120323" y="98900"/>
                      <a:pt x="120323" y="102050"/>
                      <a:pt x="119016" y="103977"/>
                    </a:cubicBezTo>
                    <a:lnTo>
                      <a:pt x="110504" y="116500"/>
                    </a:lnTo>
                    <a:cubicBezTo>
                      <a:pt x="109197" y="118427"/>
                      <a:pt x="105985" y="120000"/>
                      <a:pt x="103365" y="120000"/>
                    </a:cubicBezTo>
                    <a:lnTo>
                      <a:pt x="86345" y="120000"/>
                    </a:lnTo>
                    <a:cubicBezTo>
                      <a:pt x="83725" y="120000"/>
                      <a:pt x="80513" y="118427"/>
                      <a:pt x="79206" y="116500"/>
                    </a:cubicBezTo>
                    <a:lnTo>
                      <a:pt x="70694" y="103977"/>
                    </a:lnTo>
                    <a:cubicBezTo>
                      <a:pt x="69386" y="102050"/>
                      <a:pt x="69386" y="98900"/>
                      <a:pt x="70694" y="96977"/>
                    </a:cubicBezTo>
                    <a:lnTo>
                      <a:pt x="75447" y="89988"/>
                    </a:lnTo>
                    <a:cubicBezTo>
                      <a:pt x="76754" y="88066"/>
                      <a:pt x="76754" y="84916"/>
                      <a:pt x="75441" y="82994"/>
                    </a:cubicBezTo>
                    <a:lnTo>
                      <a:pt x="74492" y="81588"/>
                    </a:lnTo>
                    <a:cubicBezTo>
                      <a:pt x="73185" y="79666"/>
                      <a:pt x="69973" y="78088"/>
                      <a:pt x="67359" y="78088"/>
                    </a:cubicBezTo>
                    <a:lnTo>
                      <a:pt x="29895" y="78088"/>
                    </a:lnTo>
                    <a:cubicBezTo>
                      <a:pt x="27281" y="78088"/>
                      <a:pt x="24069" y="76516"/>
                      <a:pt x="22762" y="74588"/>
                    </a:cubicBezTo>
                    <a:lnTo>
                      <a:pt x="977" y="42544"/>
                    </a:lnTo>
                    <a:cubicBezTo>
                      <a:pt x="-329" y="40622"/>
                      <a:pt x="-329" y="37472"/>
                      <a:pt x="977" y="35544"/>
                    </a:cubicBezTo>
                    <a:lnTo>
                      <a:pt x="22762" y="3500"/>
                    </a:lnTo>
                    <a:cubicBezTo>
                      <a:pt x="24069" y="1572"/>
                      <a:pt x="27281" y="0"/>
                      <a:pt x="29895" y="0"/>
                    </a:cubicBezTo>
                    <a:lnTo>
                      <a:pt x="73459" y="0"/>
                    </a:lnTo>
                    <a:cubicBezTo>
                      <a:pt x="76073" y="0"/>
                      <a:pt x="79285" y="1572"/>
                      <a:pt x="80597" y="3500"/>
                    </a:cubicBezTo>
                    <a:lnTo>
                      <a:pt x="102376" y="35544"/>
                    </a:lnTo>
                    <a:cubicBezTo>
                      <a:pt x="103683" y="37472"/>
                      <a:pt x="103683" y="40622"/>
                      <a:pt x="102376" y="42544"/>
                    </a:cubicBezTo>
                    <a:lnTo>
                      <a:pt x="83647" y="70100"/>
                    </a:lnTo>
                    <a:cubicBezTo>
                      <a:pt x="82340" y="72027"/>
                      <a:pt x="82340" y="75177"/>
                      <a:pt x="83647" y="77100"/>
                    </a:cubicBezTo>
                    <a:lnTo>
                      <a:pt x="83887" y="77455"/>
                    </a:lnTo>
                    <a:cubicBezTo>
                      <a:pt x="85194" y="79377"/>
                      <a:pt x="88406" y="80955"/>
                      <a:pt x="91020" y="80955"/>
                    </a:cubicBezTo>
                    <a:cubicBezTo>
                      <a:pt x="91020" y="80955"/>
                      <a:pt x="103365" y="80955"/>
                      <a:pt x="103365" y="80955"/>
                    </a:cubicBezTo>
                    <a:close/>
                  </a:path>
                </a:pathLst>
              </a:custGeom>
              <a:solidFill>
                <a:schemeClr val="accen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Shape 166"/>
              <p:cNvSpPr/>
              <p:nvPr/>
            </p:nvSpPr>
            <p:spPr>
              <a:xfrm>
                <a:off x="5449137" y="2139500"/>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67" name="Shape 167"/>
            <p:cNvGrpSpPr/>
            <p:nvPr/>
          </p:nvGrpSpPr>
          <p:grpSpPr>
            <a:xfrm>
              <a:off x="6364196" y="2087338"/>
              <a:ext cx="1310871" cy="1584933"/>
              <a:chOff x="6364196" y="2087338"/>
              <a:chExt cx="1310871" cy="1584933"/>
            </a:xfrm>
          </p:grpSpPr>
          <p:sp>
            <p:nvSpPr>
              <p:cNvPr id="168" name="Shape 168"/>
              <p:cNvSpPr/>
              <p:nvPr/>
            </p:nvSpPr>
            <p:spPr>
              <a:xfrm>
                <a:off x="6364196" y="2087338"/>
                <a:ext cx="1310871" cy="1584933"/>
              </a:xfrm>
              <a:custGeom>
                <a:avLst/>
                <a:gdLst/>
                <a:ahLst/>
                <a:cxnLst/>
                <a:rect l="0" t="0" r="0" b="0"/>
                <a:pathLst>
                  <a:path w="120000" h="120000" extrusionOk="0">
                    <a:moveTo>
                      <a:pt x="50193" y="97177"/>
                    </a:moveTo>
                    <a:cubicBezTo>
                      <a:pt x="51522" y="99083"/>
                      <a:pt x="51522" y="102205"/>
                      <a:pt x="50193" y="104116"/>
                    </a:cubicBezTo>
                    <a:lnTo>
                      <a:pt x="41523" y="116533"/>
                    </a:lnTo>
                    <a:cubicBezTo>
                      <a:pt x="40193" y="118438"/>
                      <a:pt x="36925" y="120000"/>
                      <a:pt x="34260" y="120000"/>
                    </a:cubicBezTo>
                    <a:lnTo>
                      <a:pt x="16926" y="120000"/>
                    </a:lnTo>
                    <a:cubicBezTo>
                      <a:pt x="14261" y="120000"/>
                      <a:pt x="10993" y="118438"/>
                      <a:pt x="9664" y="116533"/>
                    </a:cubicBezTo>
                    <a:lnTo>
                      <a:pt x="994" y="104116"/>
                    </a:lnTo>
                    <a:cubicBezTo>
                      <a:pt x="-335" y="102205"/>
                      <a:pt x="-335" y="99083"/>
                      <a:pt x="994" y="97177"/>
                    </a:cubicBezTo>
                    <a:lnTo>
                      <a:pt x="9664" y="84761"/>
                    </a:lnTo>
                    <a:cubicBezTo>
                      <a:pt x="10993" y="82855"/>
                      <a:pt x="14261" y="81294"/>
                      <a:pt x="16926" y="81294"/>
                    </a:cubicBezTo>
                    <a:lnTo>
                      <a:pt x="26596" y="81294"/>
                    </a:lnTo>
                    <a:cubicBezTo>
                      <a:pt x="29261" y="81294"/>
                      <a:pt x="32529" y="79733"/>
                      <a:pt x="33864" y="77822"/>
                    </a:cubicBezTo>
                    <a:lnTo>
                      <a:pt x="34830" y="76433"/>
                    </a:lnTo>
                    <a:cubicBezTo>
                      <a:pt x="36165" y="74527"/>
                      <a:pt x="36165" y="71405"/>
                      <a:pt x="34830" y="69494"/>
                    </a:cubicBezTo>
                    <a:lnTo>
                      <a:pt x="15764" y="42177"/>
                    </a:lnTo>
                    <a:cubicBezTo>
                      <a:pt x="14429" y="40266"/>
                      <a:pt x="14429" y="37144"/>
                      <a:pt x="15764" y="35238"/>
                    </a:cubicBezTo>
                    <a:lnTo>
                      <a:pt x="37936" y="3466"/>
                    </a:lnTo>
                    <a:cubicBezTo>
                      <a:pt x="39271" y="1561"/>
                      <a:pt x="42539" y="0"/>
                      <a:pt x="45204" y="0"/>
                    </a:cubicBezTo>
                    <a:lnTo>
                      <a:pt x="89560" y="0"/>
                    </a:lnTo>
                    <a:cubicBezTo>
                      <a:pt x="92219" y="0"/>
                      <a:pt x="95492" y="1561"/>
                      <a:pt x="96822" y="3472"/>
                    </a:cubicBezTo>
                    <a:lnTo>
                      <a:pt x="119000" y="35238"/>
                    </a:lnTo>
                    <a:cubicBezTo>
                      <a:pt x="120329" y="37144"/>
                      <a:pt x="120329" y="40266"/>
                      <a:pt x="119000" y="42177"/>
                    </a:cubicBezTo>
                    <a:lnTo>
                      <a:pt x="96822" y="73944"/>
                    </a:lnTo>
                    <a:cubicBezTo>
                      <a:pt x="95487" y="75855"/>
                      <a:pt x="92219" y="77416"/>
                      <a:pt x="89554" y="77416"/>
                    </a:cubicBezTo>
                    <a:lnTo>
                      <a:pt x="51416" y="77416"/>
                    </a:lnTo>
                    <a:cubicBezTo>
                      <a:pt x="48751" y="77416"/>
                      <a:pt x="45483" y="78977"/>
                      <a:pt x="44154" y="80883"/>
                    </a:cubicBezTo>
                    <a:lnTo>
                      <a:pt x="43908" y="81233"/>
                    </a:lnTo>
                    <a:cubicBezTo>
                      <a:pt x="42573" y="83144"/>
                      <a:pt x="42573" y="86266"/>
                      <a:pt x="43908" y="88172"/>
                    </a:cubicBezTo>
                    <a:cubicBezTo>
                      <a:pt x="43908" y="88172"/>
                      <a:pt x="50193" y="97177"/>
                      <a:pt x="50193" y="97177"/>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Shape 169"/>
              <p:cNvSpPr/>
              <p:nvPr/>
            </p:nvSpPr>
            <p:spPr>
              <a:xfrm>
                <a:off x="6980421" y="2448751"/>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0" name="Shape 170"/>
            <p:cNvGrpSpPr/>
            <p:nvPr/>
          </p:nvGrpSpPr>
          <p:grpSpPr>
            <a:xfrm>
              <a:off x="6364196" y="3523737"/>
              <a:ext cx="1791106" cy="1022483"/>
              <a:chOff x="6364196" y="3523737"/>
              <a:chExt cx="1791106" cy="1022483"/>
            </a:xfrm>
          </p:grpSpPr>
          <p:sp>
            <p:nvSpPr>
              <p:cNvPr id="171" name="Shape 171"/>
              <p:cNvSpPr/>
              <p:nvPr/>
            </p:nvSpPr>
            <p:spPr>
              <a:xfrm>
                <a:off x="6364196" y="3523737"/>
                <a:ext cx="1791106" cy="1022483"/>
              </a:xfrm>
              <a:custGeom>
                <a:avLst/>
                <a:gdLst/>
                <a:ahLst/>
                <a:cxnLst/>
                <a:rect l="0" t="0" r="0" b="0"/>
                <a:pathLst>
                  <a:path w="120000" h="120000" extrusionOk="0">
                    <a:moveTo>
                      <a:pt x="30389" y="86233"/>
                    </a:moveTo>
                    <a:cubicBezTo>
                      <a:pt x="29418" y="89194"/>
                      <a:pt x="27025" y="91611"/>
                      <a:pt x="25073" y="91611"/>
                    </a:cubicBezTo>
                    <a:lnTo>
                      <a:pt x="12388" y="91611"/>
                    </a:lnTo>
                    <a:cubicBezTo>
                      <a:pt x="10436" y="91611"/>
                      <a:pt x="8049" y="89188"/>
                      <a:pt x="7072" y="86233"/>
                    </a:cubicBezTo>
                    <a:lnTo>
                      <a:pt x="730" y="66988"/>
                    </a:lnTo>
                    <a:cubicBezTo>
                      <a:pt x="-245" y="64033"/>
                      <a:pt x="-245" y="59194"/>
                      <a:pt x="730" y="56233"/>
                    </a:cubicBezTo>
                    <a:lnTo>
                      <a:pt x="7072" y="36988"/>
                    </a:lnTo>
                    <a:cubicBezTo>
                      <a:pt x="8049" y="34033"/>
                      <a:pt x="10442" y="31611"/>
                      <a:pt x="12388" y="31611"/>
                    </a:cubicBezTo>
                    <a:lnTo>
                      <a:pt x="25073" y="31611"/>
                    </a:lnTo>
                    <a:cubicBezTo>
                      <a:pt x="27025" y="31611"/>
                      <a:pt x="29412" y="34033"/>
                      <a:pt x="30389" y="36988"/>
                    </a:cubicBezTo>
                    <a:lnTo>
                      <a:pt x="33931" y="47727"/>
                    </a:lnTo>
                    <a:cubicBezTo>
                      <a:pt x="34907" y="50683"/>
                      <a:pt x="37294" y="53105"/>
                      <a:pt x="39246" y="53100"/>
                    </a:cubicBezTo>
                    <a:lnTo>
                      <a:pt x="40669" y="53100"/>
                    </a:lnTo>
                    <a:cubicBezTo>
                      <a:pt x="42616" y="53100"/>
                      <a:pt x="45009" y="50683"/>
                      <a:pt x="45985" y="47722"/>
                    </a:cubicBezTo>
                    <a:lnTo>
                      <a:pt x="59941" y="5377"/>
                    </a:lnTo>
                    <a:cubicBezTo>
                      <a:pt x="60917" y="2422"/>
                      <a:pt x="63310" y="0"/>
                      <a:pt x="65257" y="0"/>
                    </a:cubicBezTo>
                    <a:lnTo>
                      <a:pt x="97715" y="0"/>
                    </a:lnTo>
                    <a:cubicBezTo>
                      <a:pt x="99668" y="0"/>
                      <a:pt x="102061" y="2422"/>
                      <a:pt x="103037" y="5377"/>
                    </a:cubicBezTo>
                    <a:lnTo>
                      <a:pt x="119263" y="54622"/>
                    </a:lnTo>
                    <a:cubicBezTo>
                      <a:pt x="120239" y="57583"/>
                      <a:pt x="120239" y="62422"/>
                      <a:pt x="119263" y="65377"/>
                    </a:cubicBezTo>
                    <a:lnTo>
                      <a:pt x="103037" y="114622"/>
                    </a:lnTo>
                    <a:cubicBezTo>
                      <a:pt x="102061" y="117577"/>
                      <a:pt x="99668" y="120000"/>
                      <a:pt x="97715" y="120000"/>
                    </a:cubicBezTo>
                    <a:lnTo>
                      <a:pt x="65257" y="120000"/>
                    </a:lnTo>
                    <a:cubicBezTo>
                      <a:pt x="63310" y="120000"/>
                      <a:pt x="60917" y="117577"/>
                      <a:pt x="59941" y="114622"/>
                    </a:cubicBezTo>
                    <a:lnTo>
                      <a:pt x="45985" y="72277"/>
                    </a:lnTo>
                    <a:cubicBezTo>
                      <a:pt x="45009" y="69316"/>
                      <a:pt x="42616" y="66900"/>
                      <a:pt x="40663" y="66900"/>
                    </a:cubicBezTo>
                    <a:lnTo>
                      <a:pt x="40306" y="66900"/>
                    </a:lnTo>
                    <a:cubicBezTo>
                      <a:pt x="38360" y="66900"/>
                      <a:pt x="35967" y="69316"/>
                      <a:pt x="34990" y="72277"/>
                    </a:cubicBezTo>
                    <a:cubicBezTo>
                      <a:pt x="34990" y="72277"/>
                      <a:pt x="30389" y="86233"/>
                      <a:pt x="30389" y="86233"/>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Shape 172"/>
              <p:cNvSpPr/>
              <p:nvPr/>
            </p:nvSpPr>
            <p:spPr>
              <a:xfrm>
                <a:off x="7432600" y="38953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3" name="Shape 173"/>
            <p:cNvGrpSpPr/>
            <p:nvPr/>
          </p:nvGrpSpPr>
          <p:grpSpPr>
            <a:xfrm>
              <a:off x="5818896" y="4108937"/>
              <a:ext cx="1334627" cy="1571204"/>
              <a:chOff x="5818896" y="4108937"/>
              <a:chExt cx="1334627" cy="1571204"/>
            </a:xfrm>
          </p:grpSpPr>
          <p:sp>
            <p:nvSpPr>
              <p:cNvPr id="174" name="Shape 174"/>
              <p:cNvSpPr/>
              <p:nvPr/>
            </p:nvSpPr>
            <p:spPr>
              <a:xfrm>
                <a:off x="5818896" y="4108937"/>
                <a:ext cx="1334627" cy="1571204"/>
              </a:xfrm>
              <a:custGeom>
                <a:avLst/>
                <a:gdLst/>
                <a:ahLst/>
                <a:cxnLst/>
                <a:rect l="0" t="0" r="0" b="0"/>
                <a:pathLst>
                  <a:path w="120000" h="120000" extrusionOk="0">
                    <a:moveTo>
                      <a:pt x="16623" y="39044"/>
                    </a:moveTo>
                    <a:cubicBezTo>
                      <a:pt x="14009" y="39044"/>
                      <a:pt x="10797" y="37472"/>
                      <a:pt x="9490" y="35544"/>
                    </a:cubicBezTo>
                    <a:lnTo>
                      <a:pt x="977" y="23022"/>
                    </a:lnTo>
                    <a:cubicBezTo>
                      <a:pt x="-329" y="21094"/>
                      <a:pt x="-329" y="17950"/>
                      <a:pt x="977" y="16022"/>
                    </a:cubicBezTo>
                    <a:lnTo>
                      <a:pt x="9490" y="3500"/>
                    </a:lnTo>
                    <a:cubicBezTo>
                      <a:pt x="10797" y="1572"/>
                      <a:pt x="14009" y="0"/>
                      <a:pt x="16628" y="0"/>
                    </a:cubicBezTo>
                    <a:lnTo>
                      <a:pt x="33648" y="0"/>
                    </a:lnTo>
                    <a:cubicBezTo>
                      <a:pt x="36268" y="0"/>
                      <a:pt x="39480" y="1572"/>
                      <a:pt x="40787" y="3500"/>
                    </a:cubicBezTo>
                    <a:lnTo>
                      <a:pt x="49300" y="16022"/>
                    </a:lnTo>
                    <a:cubicBezTo>
                      <a:pt x="50607" y="17944"/>
                      <a:pt x="50607" y="21094"/>
                      <a:pt x="49300" y="23022"/>
                    </a:cubicBezTo>
                    <a:lnTo>
                      <a:pt x="44546" y="30011"/>
                    </a:lnTo>
                    <a:cubicBezTo>
                      <a:pt x="43239" y="31933"/>
                      <a:pt x="43239" y="35083"/>
                      <a:pt x="44552" y="37005"/>
                    </a:cubicBezTo>
                    <a:lnTo>
                      <a:pt x="45502" y="38411"/>
                    </a:lnTo>
                    <a:cubicBezTo>
                      <a:pt x="46809" y="40333"/>
                      <a:pt x="50020" y="41911"/>
                      <a:pt x="52640" y="41911"/>
                    </a:cubicBezTo>
                    <a:lnTo>
                      <a:pt x="90099" y="41911"/>
                    </a:lnTo>
                    <a:cubicBezTo>
                      <a:pt x="92713" y="41911"/>
                      <a:pt x="95925" y="43483"/>
                      <a:pt x="97232" y="45411"/>
                    </a:cubicBezTo>
                    <a:lnTo>
                      <a:pt x="119016" y="77455"/>
                    </a:lnTo>
                    <a:cubicBezTo>
                      <a:pt x="120323" y="79377"/>
                      <a:pt x="120323" y="82527"/>
                      <a:pt x="119016" y="84455"/>
                    </a:cubicBezTo>
                    <a:lnTo>
                      <a:pt x="97232" y="116500"/>
                    </a:lnTo>
                    <a:cubicBezTo>
                      <a:pt x="95925" y="118427"/>
                      <a:pt x="92713" y="120000"/>
                      <a:pt x="90099" y="120000"/>
                    </a:cubicBezTo>
                    <a:lnTo>
                      <a:pt x="46535" y="120000"/>
                    </a:lnTo>
                    <a:cubicBezTo>
                      <a:pt x="43921" y="120000"/>
                      <a:pt x="40709" y="118427"/>
                      <a:pt x="39402" y="116500"/>
                    </a:cubicBezTo>
                    <a:lnTo>
                      <a:pt x="17617" y="84455"/>
                    </a:lnTo>
                    <a:cubicBezTo>
                      <a:pt x="16310" y="82527"/>
                      <a:pt x="16310" y="79377"/>
                      <a:pt x="17617" y="77455"/>
                    </a:cubicBezTo>
                    <a:lnTo>
                      <a:pt x="36346" y="49900"/>
                    </a:lnTo>
                    <a:cubicBezTo>
                      <a:pt x="37659" y="47972"/>
                      <a:pt x="37659" y="44822"/>
                      <a:pt x="36346" y="42900"/>
                    </a:cubicBezTo>
                    <a:lnTo>
                      <a:pt x="36106" y="42544"/>
                    </a:lnTo>
                    <a:cubicBezTo>
                      <a:pt x="34799" y="40622"/>
                      <a:pt x="31587" y="39044"/>
                      <a:pt x="28973" y="39044"/>
                    </a:cubicBezTo>
                    <a:cubicBezTo>
                      <a:pt x="28973" y="39044"/>
                      <a:pt x="16623" y="39044"/>
                      <a:pt x="16623" y="39044"/>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Shape 175"/>
              <p:cNvSpPr/>
              <p:nvPr/>
            </p:nvSpPr>
            <p:spPr>
              <a:xfrm>
                <a:off x="6437037" y="5073971"/>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176" name="Shape 176"/>
            <p:cNvGrpSpPr/>
            <p:nvPr/>
          </p:nvGrpSpPr>
          <p:grpSpPr>
            <a:xfrm>
              <a:off x="4522146" y="3789737"/>
              <a:ext cx="1310882" cy="1584928"/>
              <a:chOff x="4522146" y="3789737"/>
              <a:chExt cx="1310882" cy="1584928"/>
            </a:xfrm>
          </p:grpSpPr>
          <p:sp>
            <p:nvSpPr>
              <p:cNvPr id="177" name="Shape 177"/>
              <p:cNvSpPr/>
              <p:nvPr/>
            </p:nvSpPr>
            <p:spPr>
              <a:xfrm>
                <a:off x="4522146" y="3789737"/>
                <a:ext cx="1310882" cy="1584928"/>
              </a:xfrm>
              <a:custGeom>
                <a:avLst/>
                <a:gdLst/>
                <a:ahLst/>
                <a:cxnLst/>
                <a:rect l="0" t="0" r="0" b="0"/>
                <a:pathLst>
                  <a:path w="120000" h="120000" extrusionOk="0">
                    <a:moveTo>
                      <a:pt x="69801" y="22822"/>
                    </a:moveTo>
                    <a:cubicBezTo>
                      <a:pt x="68471" y="20916"/>
                      <a:pt x="68471" y="17794"/>
                      <a:pt x="69801" y="15883"/>
                    </a:cubicBezTo>
                    <a:lnTo>
                      <a:pt x="78465" y="3466"/>
                    </a:lnTo>
                    <a:cubicBezTo>
                      <a:pt x="79800" y="1561"/>
                      <a:pt x="83068" y="0"/>
                      <a:pt x="85733" y="0"/>
                    </a:cubicBezTo>
                    <a:lnTo>
                      <a:pt x="103067" y="0"/>
                    </a:lnTo>
                    <a:cubicBezTo>
                      <a:pt x="105732" y="0"/>
                      <a:pt x="109000" y="1561"/>
                      <a:pt x="110330" y="3466"/>
                    </a:cubicBezTo>
                    <a:lnTo>
                      <a:pt x="119000" y="15883"/>
                    </a:lnTo>
                    <a:cubicBezTo>
                      <a:pt x="120329" y="17794"/>
                      <a:pt x="120329" y="20916"/>
                      <a:pt x="119000" y="22822"/>
                    </a:cubicBezTo>
                    <a:lnTo>
                      <a:pt x="110330" y="35238"/>
                    </a:lnTo>
                    <a:cubicBezTo>
                      <a:pt x="109000" y="37144"/>
                      <a:pt x="105732" y="38705"/>
                      <a:pt x="103067" y="38705"/>
                    </a:cubicBezTo>
                    <a:lnTo>
                      <a:pt x="93397" y="38705"/>
                    </a:lnTo>
                    <a:cubicBezTo>
                      <a:pt x="90733" y="38705"/>
                      <a:pt x="87465" y="40266"/>
                      <a:pt x="86130" y="42177"/>
                    </a:cubicBezTo>
                    <a:lnTo>
                      <a:pt x="85163" y="43566"/>
                    </a:lnTo>
                    <a:cubicBezTo>
                      <a:pt x="83828" y="45472"/>
                      <a:pt x="83828" y="48594"/>
                      <a:pt x="85163" y="50505"/>
                    </a:cubicBezTo>
                    <a:lnTo>
                      <a:pt x="104229" y="77822"/>
                    </a:lnTo>
                    <a:cubicBezTo>
                      <a:pt x="105564" y="79733"/>
                      <a:pt x="105564" y="82855"/>
                      <a:pt x="104229" y="84761"/>
                    </a:cubicBezTo>
                    <a:lnTo>
                      <a:pt x="82057" y="116533"/>
                    </a:lnTo>
                    <a:cubicBezTo>
                      <a:pt x="80722" y="118438"/>
                      <a:pt x="77454" y="120000"/>
                      <a:pt x="74789" y="120000"/>
                    </a:cubicBezTo>
                    <a:lnTo>
                      <a:pt x="30439" y="120000"/>
                    </a:lnTo>
                    <a:cubicBezTo>
                      <a:pt x="27775" y="120000"/>
                      <a:pt x="24507" y="118438"/>
                      <a:pt x="23172" y="116527"/>
                    </a:cubicBezTo>
                    <a:lnTo>
                      <a:pt x="994" y="84761"/>
                    </a:lnTo>
                    <a:cubicBezTo>
                      <a:pt x="-335" y="82855"/>
                      <a:pt x="-335" y="79733"/>
                      <a:pt x="994" y="77822"/>
                    </a:cubicBezTo>
                    <a:lnTo>
                      <a:pt x="23172" y="46055"/>
                    </a:lnTo>
                    <a:cubicBezTo>
                      <a:pt x="24507" y="44144"/>
                      <a:pt x="27775" y="42583"/>
                      <a:pt x="30439" y="42583"/>
                    </a:cubicBezTo>
                    <a:lnTo>
                      <a:pt x="68577" y="42583"/>
                    </a:lnTo>
                    <a:cubicBezTo>
                      <a:pt x="71242" y="42583"/>
                      <a:pt x="74510" y="41022"/>
                      <a:pt x="75840" y="39116"/>
                    </a:cubicBezTo>
                    <a:lnTo>
                      <a:pt x="76085" y="38766"/>
                    </a:lnTo>
                    <a:cubicBezTo>
                      <a:pt x="77420" y="36855"/>
                      <a:pt x="77420" y="33733"/>
                      <a:pt x="76085" y="31827"/>
                    </a:cubicBezTo>
                    <a:cubicBezTo>
                      <a:pt x="76085" y="31827"/>
                      <a:pt x="69801" y="22822"/>
                      <a:pt x="69801" y="22822"/>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Shape 178"/>
              <p:cNvSpPr/>
              <p:nvPr/>
            </p:nvSpPr>
            <p:spPr>
              <a:xfrm>
                <a:off x="4945975" y="4756307"/>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sp>
        <p:nvSpPr>
          <p:cNvPr id="179" name="Shape 179"/>
          <p:cNvSpPr/>
          <p:nvPr/>
        </p:nvSpPr>
        <p:spPr>
          <a:xfrm>
            <a:off x="5052393" y="4046115"/>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0" name="Shape 180"/>
          <p:cNvSpPr/>
          <p:nvPr/>
        </p:nvSpPr>
        <p:spPr>
          <a:xfrm>
            <a:off x="5017035" y="2724558"/>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1" name="Shape 181"/>
          <p:cNvSpPr/>
          <p:nvPr/>
        </p:nvSpPr>
        <p:spPr>
          <a:xfrm>
            <a:off x="8565181" y="2717866"/>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2" name="Shape 182"/>
          <p:cNvSpPr/>
          <p:nvPr/>
        </p:nvSpPr>
        <p:spPr>
          <a:xfrm>
            <a:off x="8552662" y="4028965"/>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3" name="Shape 183"/>
          <p:cNvSpPr/>
          <p:nvPr/>
        </p:nvSpPr>
        <p:spPr>
          <a:xfrm>
            <a:off x="5046505" y="5330706"/>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4" name="Shape 184"/>
          <p:cNvSpPr/>
          <p:nvPr/>
        </p:nvSpPr>
        <p:spPr>
          <a:xfrm>
            <a:off x="8552662" y="5340062"/>
            <a:ext cx="279327" cy="228540"/>
          </a:xfrm>
          <a:custGeom>
            <a:avLst/>
            <a:gdLst/>
            <a:ahLst/>
            <a:cxnLst/>
            <a:rect l="0" t="0" r="0" b="0"/>
            <a:pathLst>
              <a:path w="120000" h="120000" extrusionOk="0">
                <a:moveTo>
                  <a:pt x="114544" y="53333"/>
                </a:moveTo>
                <a:lnTo>
                  <a:pt x="98183" y="53333"/>
                </a:lnTo>
                <a:lnTo>
                  <a:pt x="98183" y="46666"/>
                </a:lnTo>
                <a:cubicBezTo>
                  <a:pt x="98183" y="42988"/>
                  <a:pt x="95738" y="40000"/>
                  <a:pt x="92727" y="40000"/>
                </a:cubicBezTo>
                <a:lnTo>
                  <a:pt x="81816" y="40000"/>
                </a:lnTo>
                <a:cubicBezTo>
                  <a:pt x="78811" y="40000"/>
                  <a:pt x="76361" y="42988"/>
                  <a:pt x="76361" y="46666"/>
                </a:cubicBezTo>
                <a:lnTo>
                  <a:pt x="76361" y="53333"/>
                </a:lnTo>
                <a:lnTo>
                  <a:pt x="43638" y="53333"/>
                </a:lnTo>
                <a:lnTo>
                  <a:pt x="43638" y="46666"/>
                </a:lnTo>
                <a:cubicBezTo>
                  <a:pt x="43638" y="42988"/>
                  <a:pt x="41188" y="40000"/>
                  <a:pt x="38183" y="40000"/>
                </a:cubicBezTo>
                <a:lnTo>
                  <a:pt x="27272" y="40000"/>
                </a:lnTo>
                <a:cubicBezTo>
                  <a:pt x="24261" y="40000"/>
                  <a:pt x="21816" y="42988"/>
                  <a:pt x="21816" y="46666"/>
                </a:cubicBezTo>
                <a:lnTo>
                  <a:pt x="21816" y="53333"/>
                </a:lnTo>
                <a:lnTo>
                  <a:pt x="5455" y="53333"/>
                </a:lnTo>
                <a:lnTo>
                  <a:pt x="5455" y="20005"/>
                </a:lnTo>
                <a:lnTo>
                  <a:pt x="114544" y="20005"/>
                </a:lnTo>
                <a:cubicBezTo>
                  <a:pt x="114544" y="20005"/>
                  <a:pt x="114544" y="53333"/>
                  <a:pt x="114544" y="53333"/>
                </a:cubicBezTo>
                <a:close/>
                <a:moveTo>
                  <a:pt x="81816" y="46666"/>
                </a:moveTo>
                <a:lnTo>
                  <a:pt x="92727" y="46666"/>
                </a:lnTo>
                <a:lnTo>
                  <a:pt x="92727" y="66672"/>
                </a:lnTo>
                <a:lnTo>
                  <a:pt x="81816" y="66672"/>
                </a:lnTo>
                <a:cubicBezTo>
                  <a:pt x="81816" y="66672"/>
                  <a:pt x="81816" y="46666"/>
                  <a:pt x="81816" y="46666"/>
                </a:cubicBezTo>
                <a:close/>
                <a:moveTo>
                  <a:pt x="27272" y="46666"/>
                </a:moveTo>
                <a:lnTo>
                  <a:pt x="38183" y="46666"/>
                </a:lnTo>
                <a:lnTo>
                  <a:pt x="38183" y="66672"/>
                </a:lnTo>
                <a:lnTo>
                  <a:pt x="27272" y="66672"/>
                </a:lnTo>
                <a:cubicBezTo>
                  <a:pt x="27272" y="66672"/>
                  <a:pt x="27272" y="46666"/>
                  <a:pt x="27272" y="46666"/>
                </a:cubicBezTo>
                <a:close/>
                <a:moveTo>
                  <a:pt x="109088" y="113333"/>
                </a:moveTo>
                <a:lnTo>
                  <a:pt x="10911" y="113333"/>
                </a:lnTo>
                <a:lnTo>
                  <a:pt x="10911" y="60000"/>
                </a:lnTo>
                <a:lnTo>
                  <a:pt x="21816" y="60000"/>
                </a:lnTo>
                <a:lnTo>
                  <a:pt x="21816" y="66672"/>
                </a:lnTo>
                <a:cubicBezTo>
                  <a:pt x="21816" y="70344"/>
                  <a:pt x="24261" y="73333"/>
                  <a:pt x="27272" y="73333"/>
                </a:cubicBezTo>
                <a:lnTo>
                  <a:pt x="38183" y="73333"/>
                </a:lnTo>
                <a:cubicBezTo>
                  <a:pt x="41188" y="73333"/>
                  <a:pt x="43638" y="70344"/>
                  <a:pt x="43638" y="66672"/>
                </a:cubicBezTo>
                <a:lnTo>
                  <a:pt x="43638" y="60000"/>
                </a:lnTo>
                <a:lnTo>
                  <a:pt x="76361" y="60000"/>
                </a:lnTo>
                <a:lnTo>
                  <a:pt x="76361" y="66672"/>
                </a:lnTo>
                <a:cubicBezTo>
                  <a:pt x="76361" y="70344"/>
                  <a:pt x="78811" y="73333"/>
                  <a:pt x="81816" y="73333"/>
                </a:cubicBezTo>
                <a:lnTo>
                  <a:pt x="92727" y="73333"/>
                </a:lnTo>
                <a:cubicBezTo>
                  <a:pt x="95738" y="73333"/>
                  <a:pt x="98183" y="70344"/>
                  <a:pt x="98183" y="66672"/>
                </a:cubicBezTo>
                <a:lnTo>
                  <a:pt x="98183" y="60000"/>
                </a:lnTo>
                <a:lnTo>
                  <a:pt x="109088" y="60000"/>
                </a:lnTo>
                <a:cubicBezTo>
                  <a:pt x="109088" y="60000"/>
                  <a:pt x="109088" y="113333"/>
                  <a:pt x="109088" y="113333"/>
                </a:cubicBezTo>
                <a:close/>
                <a:moveTo>
                  <a:pt x="49088" y="6666"/>
                </a:moveTo>
                <a:lnTo>
                  <a:pt x="70911" y="6666"/>
                </a:lnTo>
                <a:cubicBezTo>
                  <a:pt x="73916" y="6666"/>
                  <a:pt x="76361" y="9655"/>
                  <a:pt x="76361" y="13333"/>
                </a:cubicBezTo>
                <a:lnTo>
                  <a:pt x="43638" y="13333"/>
                </a:lnTo>
                <a:cubicBezTo>
                  <a:pt x="43638" y="9655"/>
                  <a:pt x="46083" y="6666"/>
                  <a:pt x="49088" y="6666"/>
                </a:cubicBezTo>
                <a:moveTo>
                  <a:pt x="114544" y="13333"/>
                </a:moveTo>
                <a:lnTo>
                  <a:pt x="81816" y="13333"/>
                </a:lnTo>
                <a:cubicBezTo>
                  <a:pt x="81816" y="5972"/>
                  <a:pt x="76933" y="0"/>
                  <a:pt x="70911" y="0"/>
                </a:cubicBezTo>
                <a:lnTo>
                  <a:pt x="49088" y="0"/>
                </a:lnTo>
                <a:cubicBezTo>
                  <a:pt x="43066" y="0"/>
                  <a:pt x="38183" y="5972"/>
                  <a:pt x="38183" y="13333"/>
                </a:cubicBezTo>
                <a:lnTo>
                  <a:pt x="5455" y="13333"/>
                </a:lnTo>
                <a:cubicBezTo>
                  <a:pt x="2444" y="13333"/>
                  <a:pt x="0" y="16322"/>
                  <a:pt x="0" y="20005"/>
                </a:cubicBezTo>
                <a:lnTo>
                  <a:pt x="0" y="53333"/>
                </a:lnTo>
                <a:cubicBezTo>
                  <a:pt x="0" y="57011"/>
                  <a:pt x="2444" y="60000"/>
                  <a:pt x="5455" y="60000"/>
                </a:cubicBezTo>
                <a:lnTo>
                  <a:pt x="5455" y="113333"/>
                </a:lnTo>
                <a:cubicBezTo>
                  <a:pt x="5455" y="117011"/>
                  <a:pt x="7900" y="120000"/>
                  <a:pt x="10911" y="120000"/>
                </a:cubicBezTo>
                <a:lnTo>
                  <a:pt x="109088" y="120000"/>
                </a:lnTo>
                <a:cubicBezTo>
                  <a:pt x="112100" y="120000"/>
                  <a:pt x="114544" y="117011"/>
                  <a:pt x="114544" y="113333"/>
                </a:cubicBezTo>
                <a:lnTo>
                  <a:pt x="114544" y="60000"/>
                </a:lnTo>
                <a:cubicBezTo>
                  <a:pt x="117555" y="60000"/>
                  <a:pt x="120000" y="57011"/>
                  <a:pt x="120000" y="53333"/>
                </a:cubicBezTo>
                <a:lnTo>
                  <a:pt x="120000" y="20005"/>
                </a:lnTo>
                <a:cubicBezTo>
                  <a:pt x="120000" y="16322"/>
                  <a:pt x="117555" y="13333"/>
                  <a:pt x="114544" y="13333"/>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185" name="Shape 185"/>
          <p:cNvSpPr txBox="1">
            <a:spLocks noGrp="1"/>
          </p:cNvSpPr>
          <p:nvPr>
            <p:ph type="body" idx="2"/>
          </p:nvPr>
        </p:nvSpPr>
        <p:spPr>
          <a:xfrm>
            <a:off x="5400025" y="1659171"/>
            <a:ext cx="6100312" cy="896652"/>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377" marR="0" lvl="1" indent="-22859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566" marR="0" lvl="2" indent="-22859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754" marR="0" lvl="3" indent="-228594"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6" name="Shape 186"/>
          <p:cNvSpPr txBox="1">
            <a:spLocks noGrp="1"/>
          </p:cNvSpPr>
          <p:nvPr>
            <p:ph type="body" idx="3"/>
          </p:nvPr>
        </p:nvSpPr>
        <p:spPr>
          <a:xfrm>
            <a:off x="5389970"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7" name="Shape 187"/>
          <p:cNvSpPr txBox="1">
            <a:spLocks noGrp="1"/>
          </p:cNvSpPr>
          <p:nvPr>
            <p:ph type="body" idx="4"/>
          </p:nvPr>
        </p:nvSpPr>
        <p:spPr>
          <a:xfrm>
            <a:off x="5400026"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8" name="Shape 188"/>
          <p:cNvSpPr txBox="1">
            <a:spLocks noGrp="1"/>
          </p:cNvSpPr>
          <p:nvPr>
            <p:ph type="body" idx="5"/>
          </p:nvPr>
        </p:nvSpPr>
        <p:spPr>
          <a:xfrm>
            <a:off x="5389970"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9" name="Shape 189"/>
          <p:cNvSpPr txBox="1">
            <a:spLocks noGrp="1"/>
          </p:cNvSpPr>
          <p:nvPr>
            <p:ph type="body" idx="6"/>
          </p:nvPr>
        </p:nvSpPr>
        <p:spPr>
          <a:xfrm>
            <a:off x="5400026"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0" name="Shape 190"/>
          <p:cNvSpPr txBox="1">
            <a:spLocks noGrp="1"/>
          </p:cNvSpPr>
          <p:nvPr>
            <p:ph type="body" idx="7"/>
          </p:nvPr>
        </p:nvSpPr>
        <p:spPr>
          <a:xfrm>
            <a:off x="5389970"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1" name="Shape 191"/>
          <p:cNvSpPr txBox="1">
            <a:spLocks noGrp="1"/>
          </p:cNvSpPr>
          <p:nvPr>
            <p:ph type="body" idx="8"/>
          </p:nvPr>
        </p:nvSpPr>
        <p:spPr>
          <a:xfrm>
            <a:off x="5400026"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2" name="Shape 192"/>
          <p:cNvSpPr txBox="1">
            <a:spLocks noGrp="1"/>
          </p:cNvSpPr>
          <p:nvPr>
            <p:ph type="body" idx="9"/>
          </p:nvPr>
        </p:nvSpPr>
        <p:spPr>
          <a:xfrm>
            <a:off x="8908158" y="3082731"/>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3" name="Shape 193"/>
          <p:cNvSpPr txBox="1">
            <a:spLocks noGrp="1"/>
          </p:cNvSpPr>
          <p:nvPr>
            <p:ph type="body" idx="13"/>
          </p:nvPr>
        </p:nvSpPr>
        <p:spPr>
          <a:xfrm>
            <a:off x="8918214" y="2676146"/>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4" name="Shape 194"/>
          <p:cNvSpPr txBox="1">
            <a:spLocks noGrp="1"/>
          </p:cNvSpPr>
          <p:nvPr>
            <p:ph type="body" idx="14"/>
          </p:nvPr>
        </p:nvSpPr>
        <p:spPr>
          <a:xfrm>
            <a:off x="8908158" y="439382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5" name="Shape 195"/>
          <p:cNvSpPr txBox="1">
            <a:spLocks noGrp="1"/>
          </p:cNvSpPr>
          <p:nvPr>
            <p:ph type="body" idx="15"/>
          </p:nvPr>
        </p:nvSpPr>
        <p:spPr>
          <a:xfrm>
            <a:off x="8918214" y="3987245"/>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6" name="Shape 196"/>
          <p:cNvSpPr txBox="1">
            <a:spLocks noGrp="1"/>
          </p:cNvSpPr>
          <p:nvPr>
            <p:ph type="body" idx="16"/>
          </p:nvPr>
        </p:nvSpPr>
        <p:spPr>
          <a:xfrm>
            <a:off x="8908158" y="5694918"/>
            <a:ext cx="2636140" cy="713853"/>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7" name="Shape 197"/>
          <p:cNvSpPr txBox="1">
            <a:spLocks noGrp="1"/>
          </p:cNvSpPr>
          <p:nvPr>
            <p:ph type="body" idx="17"/>
          </p:nvPr>
        </p:nvSpPr>
        <p:spPr>
          <a:xfrm>
            <a:off x="8918214" y="5288334"/>
            <a:ext cx="2636143"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5489742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ined-Infographic">
  <p:cSld name="Brained-Infographic">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01" name="Shape 201"/>
          <p:cNvGrpSpPr/>
          <p:nvPr/>
        </p:nvGrpSpPr>
        <p:grpSpPr>
          <a:xfrm>
            <a:off x="2011515" y="1953702"/>
            <a:ext cx="1620995" cy="2603951"/>
            <a:chOff x="2011515" y="1953702"/>
            <a:chExt cx="1620994" cy="2603950"/>
          </a:xfrm>
        </p:grpSpPr>
        <p:sp>
          <p:nvSpPr>
            <p:cNvPr id="202" name="Shape 20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Shape 20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Shape 20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Shape 20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Shape 20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Shape 20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Shape 20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Shape 20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Shape 21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11" name="Shape 211"/>
          <p:cNvGrpSpPr/>
          <p:nvPr/>
        </p:nvGrpSpPr>
        <p:grpSpPr>
          <a:xfrm>
            <a:off x="4044028" y="1953702"/>
            <a:ext cx="1619441" cy="2603951"/>
            <a:chOff x="4044026" y="1953702"/>
            <a:chExt cx="1619441" cy="2603950"/>
          </a:xfrm>
        </p:grpSpPr>
        <p:sp>
          <p:nvSpPr>
            <p:cNvPr id="212" name="Shape 212"/>
            <p:cNvSpPr/>
            <p:nvPr/>
          </p:nvSpPr>
          <p:spPr>
            <a:xfrm>
              <a:off x="4319344" y="1953702"/>
              <a:ext cx="869950" cy="923581"/>
            </a:xfrm>
            <a:custGeom>
              <a:avLst/>
              <a:gdLst/>
              <a:ahLst/>
              <a:cxnLst/>
              <a:rect l="0" t="0" r="0" b="0"/>
              <a:pathLst>
                <a:path w="120000" h="120000" extrusionOk="0">
                  <a:moveTo>
                    <a:pt x="118689" y="79161"/>
                  </a:moveTo>
                  <a:cubicBezTo>
                    <a:pt x="116498" y="84525"/>
                    <a:pt x="110364" y="86995"/>
                    <a:pt x="105112" y="84933"/>
                  </a:cubicBezTo>
                  <a:cubicBezTo>
                    <a:pt x="102045" y="84112"/>
                    <a:pt x="99854" y="81636"/>
                    <a:pt x="98978" y="79161"/>
                  </a:cubicBezTo>
                  <a:cubicBezTo>
                    <a:pt x="98103" y="77512"/>
                    <a:pt x="96792" y="76272"/>
                    <a:pt x="95036" y="75444"/>
                  </a:cubicBezTo>
                  <a:cubicBezTo>
                    <a:pt x="93285" y="75037"/>
                    <a:pt x="91094" y="75858"/>
                    <a:pt x="90659" y="77512"/>
                  </a:cubicBezTo>
                  <a:cubicBezTo>
                    <a:pt x="73580" y="120000"/>
                    <a:pt x="73580" y="120000"/>
                    <a:pt x="73580" y="120000"/>
                  </a:cubicBezTo>
                  <a:cubicBezTo>
                    <a:pt x="43799" y="86174"/>
                    <a:pt x="43799" y="86174"/>
                    <a:pt x="43799" y="86174"/>
                  </a:cubicBezTo>
                  <a:cubicBezTo>
                    <a:pt x="43799" y="86174"/>
                    <a:pt x="44234" y="86174"/>
                    <a:pt x="44234" y="86174"/>
                  </a:cubicBezTo>
                  <a:cubicBezTo>
                    <a:pt x="48616" y="86588"/>
                    <a:pt x="52993" y="85760"/>
                    <a:pt x="56495" y="82871"/>
                  </a:cubicBezTo>
                  <a:cubicBezTo>
                    <a:pt x="62629" y="77920"/>
                    <a:pt x="63504" y="68845"/>
                    <a:pt x="58251" y="63072"/>
                  </a:cubicBezTo>
                  <a:cubicBezTo>
                    <a:pt x="52993" y="56886"/>
                    <a:pt x="43358" y="56059"/>
                    <a:pt x="37225" y="61010"/>
                  </a:cubicBezTo>
                  <a:cubicBezTo>
                    <a:pt x="33723" y="63486"/>
                    <a:pt x="31531" y="67196"/>
                    <a:pt x="31531" y="71320"/>
                  </a:cubicBezTo>
                  <a:cubicBezTo>
                    <a:pt x="31531" y="71734"/>
                    <a:pt x="31531" y="71734"/>
                    <a:pt x="31531" y="71734"/>
                  </a:cubicBezTo>
                  <a:cubicBezTo>
                    <a:pt x="0" y="35433"/>
                    <a:pt x="0" y="35433"/>
                    <a:pt x="0" y="35433"/>
                  </a:cubicBezTo>
                  <a:cubicBezTo>
                    <a:pt x="7008" y="26357"/>
                    <a:pt x="14893" y="19344"/>
                    <a:pt x="21461" y="14807"/>
                  </a:cubicBezTo>
                  <a:cubicBezTo>
                    <a:pt x="36349" y="4083"/>
                    <a:pt x="81459" y="-5819"/>
                    <a:pt x="120000" y="4083"/>
                  </a:cubicBezTo>
                  <a:cubicBezTo>
                    <a:pt x="96352" y="63072"/>
                    <a:pt x="96352" y="63072"/>
                    <a:pt x="96352" y="63072"/>
                  </a:cubicBezTo>
                  <a:cubicBezTo>
                    <a:pt x="96352" y="63072"/>
                    <a:pt x="96352" y="63072"/>
                    <a:pt x="96352" y="63072"/>
                  </a:cubicBezTo>
                  <a:cubicBezTo>
                    <a:pt x="95476" y="64721"/>
                    <a:pt x="96352" y="66783"/>
                    <a:pt x="98543" y="67196"/>
                  </a:cubicBezTo>
                  <a:cubicBezTo>
                    <a:pt x="100294" y="68023"/>
                    <a:pt x="102045" y="68023"/>
                    <a:pt x="103796" y="67196"/>
                  </a:cubicBezTo>
                  <a:cubicBezTo>
                    <a:pt x="106428" y="65548"/>
                    <a:pt x="109489" y="65548"/>
                    <a:pt x="112556" y="66369"/>
                  </a:cubicBezTo>
                  <a:cubicBezTo>
                    <a:pt x="117814" y="68437"/>
                    <a:pt x="120440" y="74209"/>
                    <a:pt x="118689" y="79161"/>
                  </a:cubicBezTo>
                  <a:close/>
                </a:path>
              </a:pathLst>
            </a:custGeom>
            <a:solidFill>
              <a:schemeClr val="accent2">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Shape 213"/>
            <p:cNvSpPr/>
            <p:nvPr/>
          </p:nvSpPr>
          <p:spPr>
            <a:xfrm>
              <a:off x="4884494" y="1994632"/>
              <a:ext cx="778973" cy="1023235"/>
            </a:xfrm>
            <a:custGeom>
              <a:avLst/>
              <a:gdLst/>
              <a:ahLst/>
              <a:cxnLst/>
              <a:rect l="0" t="0" r="0" b="0"/>
              <a:pathLst>
                <a:path w="120000" h="120000" extrusionOk="0">
                  <a:moveTo>
                    <a:pt x="119831" y="76334"/>
                  </a:moveTo>
                  <a:cubicBezTo>
                    <a:pt x="119831" y="81171"/>
                    <a:pt x="118854" y="86013"/>
                    <a:pt x="117871" y="90107"/>
                  </a:cubicBezTo>
                  <a:cubicBezTo>
                    <a:pt x="70919" y="96067"/>
                    <a:pt x="70919" y="96067"/>
                    <a:pt x="70919" y="96067"/>
                  </a:cubicBezTo>
                  <a:cubicBezTo>
                    <a:pt x="68965" y="96441"/>
                    <a:pt x="67494" y="97926"/>
                    <a:pt x="67982" y="99418"/>
                  </a:cubicBezTo>
                  <a:cubicBezTo>
                    <a:pt x="68476" y="101278"/>
                    <a:pt x="69453" y="102395"/>
                    <a:pt x="71408" y="103512"/>
                  </a:cubicBezTo>
                  <a:cubicBezTo>
                    <a:pt x="73856" y="104629"/>
                    <a:pt x="76299" y="106863"/>
                    <a:pt x="76787" y="109471"/>
                  </a:cubicBezTo>
                  <a:cubicBezTo>
                    <a:pt x="77764" y="114314"/>
                    <a:pt x="73367" y="118782"/>
                    <a:pt x="67005" y="119899"/>
                  </a:cubicBezTo>
                  <a:cubicBezTo>
                    <a:pt x="60648" y="120642"/>
                    <a:pt x="54780" y="117291"/>
                    <a:pt x="53803" y="112448"/>
                  </a:cubicBezTo>
                  <a:cubicBezTo>
                    <a:pt x="52820" y="109845"/>
                    <a:pt x="53803" y="107237"/>
                    <a:pt x="56245" y="105377"/>
                  </a:cubicBezTo>
                  <a:cubicBezTo>
                    <a:pt x="57223" y="103886"/>
                    <a:pt x="58205" y="102395"/>
                    <a:pt x="57711" y="100909"/>
                  </a:cubicBezTo>
                  <a:cubicBezTo>
                    <a:pt x="57223" y="99043"/>
                    <a:pt x="55268" y="98301"/>
                    <a:pt x="53314" y="98301"/>
                  </a:cubicBezTo>
                  <a:cubicBezTo>
                    <a:pt x="53314" y="98301"/>
                    <a:pt x="53314" y="98301"/>
                    <a:pt x="53314" y="98301"/>
                  </a:cubicBezTo>
                  <a:cubicBezTo>
                    <a:pt x="0" y="105003"/>
                    <a:pt x="0" y="105003"/>
                    <a:pt x="0" y="105003"/>
                  </a:cubicBezTo>
                  <a:cubicBezTo>
                    <a:pt x="18099" y="67766"/>
                    <a:pt x="18099" y="67766"/>
                    <a:pt x="18099" y="67766"/>
                  </a:cubicBezTo>
                  <a:cubicBezTo>
                    <a:pt x="18587" y="67766"/>
                    <a:pt x="18587" y="68140"/>
                    <a:pt x="18587" y="68140"/>
                  </a:cubicBezTo>
                  <a:cubicBezTo>
                    <a:pt x="20053" y="71491"/>
                    <a:pt x="23967" y="74100"/>
                    <a:pt x="28370" y="75585"/>
                  </a:cubicBezTo>
                  <a:cubicBezTo>
                    <a:pt x="37169" y="78194"/>
                    <a:pt x="46952" y="74842"/>
                    <a:pt x="50377" y="68140"/>
                  </a:cubicBezTo>
                  <a:cubicBezTo>
                    <a:pt x="53314" y="61438"/>
                    <a:pt x="48911" y="53993"/>
                    <a:pt x="40106" y="51384"/>
                  </a:cubicBezTo>
                  <a:cubicBezTo>
                    <a:pt x="35704" y="50267"/>
                    <a:pt x="30812" y="50641"/>
                    <a:pt x="26410" y="52127"/>
                  </a:cubicBezTo>
                  <a:cubicBezTo>
                    <a:pt x="26410" y="52127"/>
                    <a:pt x="25921" y="52127"/>
                    <a:pt x="25921" y="52501"/>
                  </a:cubicBezTo>
                  <a:cubicBezTo>
                    <a:pt x="51843" y="0"/>
                    <a:pt x="51843" y="0"/>
                    <a:pt x="51843" y="0"/>
                  </a:cubicBezTo>
                  <a:cubicBezTo>
                    <a:pt x="57223" y="1491"/>
                    <a:pt x="63091" y="2976"/>
                    <a:pt x="67982" y="5211"/>
                  </a:cubicBezTo>
                  <a:cubicBezTo>
                    <a:pt x="113963" y="23458"/>
                    <a:pt x="121297" y="48776"/>
                    <a:pt x="119831" y="76334"/>
                  </a:cubicBezTo>
                  <a:close/>
                </a:path>
              </a:pathLst>
            </a:custGeom>
            <a:solidFill>
              <a:schemeClr val="accent2">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Shape 214"/>
            <p:cNvSpPr/>
            <p:nvPr/>
          </p:nvSpPr>
          <p:spPr>
            <a:xfrm>
              <a:off x="4065344" y="2254982"/>
              <a:ext cx="762001" cy="768350"/>
            </a:xfrm>
            <a:custGeom>
              <a:avLst/>
              <a:gdLst/>
              <a:ahLst/>
              <a:cxnLst/>
              <a:rect l="0" t="0" r="0" b="0"/>
              <a:pathLst>
                <a:path w="120000" h="120000" extrusionOk="0">
                  <a:moveTo>
                    <a:pt x="67500" y="109088"/>
                  </a:moveTo>
                  <a:cubicBezTo>
                    <a:pt x="70500" y="105122"/>
                    <a:pt x="72000" y="100166"/>
                    <a:pt x="71000" y="95205"/>
                  </a:cubicBezTo>
                  <a:cubicBezTo>
                    <a:pt x="69500" y="85783"/>
                    <a:pt x="60500" y="79338"/>
                    <a:pt x="51000" y="81322"/>
                  </a:cubicBezTo>
                  <a:cubicBezTo>
                    <a:pt x="42000" y="82811"/>
                    <a:pt x="35500" y="91238"/>
                    <a:pt x="37000" y="100661"/>
                  </a:cubicBezTo>
                  <a:cubicBezTo>
                    <a:pt x="37500" y="105622"/>
                    <a:pt x="40500" y="110083"/>
                    <a:pt x="45000" y="112561"/>
                  </a:cubicBezTo>
                  <a:cubicBezTo>
                    <a:pt x="45000" y="112561"/>
                    <a:pt x="45000" y="112561"/>
                    <a:pt x="45000" y="112561"/>
                  </a:cubicBezTo>
                  <a:cubicBezTo>
                    <a:pt x="0" y="120000"/>
                    <a:pt x="0" y="120000"/>
                    <a:pt x="0" y="120000"/>
                  </a:cubicBezTo>
                  <a:cubicBezTo>
                    <a:pt x="1500" y="117522"/>
                    <a:pt x="3000" y="114544"/>
                    <a:pt x="5000" y="111572"/>
                  </a:cubicBezTo>
                  <a:cubicBezTo>
                    <a:pt x="7000" y="108594"/>
                    <a:pt x="18500" y="91733"/>
                    <a:pt x="24000" y="83305"/>
                  </a:cubicBezTo>
                  <a:cubicBezTo>
                    <a:pt x="25500" y="80333"/>
                    <a:pt x="26000" y="76861"/>
                    <a:pt x="25000" y="73883"/>
                  </a:cubicBezTo>
                  <a:cubicBezTo>
                    <a:pt x="16000" y="44133"/>
                    <a:pt x="24000" y="18844"/>
                    <a:pt x="36500" y="0"/>
                  </a:cubicBezTo>
                  <a:cubicBezTo>
                    <a:pt x="73000" y="44133"/>
                    <a:pt x="73000" y="44133"/>
                    <a:pt x="73000" y="44133"/>
                  </a:cubicBezTo>
                  <a:cubicBezTo>
                    <a:pt x="74500" y="45622"/>
                    <a:pt x="77000" y="46116"/>
                    <a:pt x="78500" y="44627"/>
                  </a:cubicBezTo>
                  <a:cubicBezTo>
                    <a:pt x="80500" y="43138"/>
                    <a:pt x="81500" y="41155"/>
                    <a:pt x="81500" y="39172"/>
                  </a:cubicBezTo>
                  <a:cubicBezTo>
                    <a:pt x="81500" y="35700"/>
                    <a:pt x="83000" y="32727"/>
                    <a:pt x="85500" y="30250"/>
                  </a:cubicBezTo>
                  <a:cubicBezTo>
                    <a:pt x="91000" y="26283"/>
                    <a:pt x="98500" y="26777"/>
                    <a:pt x="102500" y="31733"/>
                  </a:cubicBezTo>
                  <a:cubicBezTo>
                    <a:pt x="107000" y="37188"/>
                    <a:pt x="106000" y="44627"/>
                    <a:pt x="101000" y="48594"/>
                  </a:cubicBezTo>
                  <a:cubicBezTo>
                    <a:pt x="98000" y="51072"/>
                    <a:pt x="94500" y="51572"/>
                    <a:pt x="91500" y="51072"/>
                  </a:cubicBezTo>
                  <a:cubicBezTo>
                    <a:pt x="89000" y="50577"/>
                    <a:pt x="87000" y="51572"/>
                    <a:pt x="85500" y="52561"/>
                  </a:cubicBezTo>
                  <a:cubicBezTo>
                    <a:pt x="83500" y="54050"/>
                    <a:pt x="83500" y="56527"/>
                    <a:pt x="85000" y="58016"/>
                  </a:cubicBezTo>
                  <a:cubicBezTo>
                    <a:pt x="120000" y="100661"/>
                    <a:pt x="120000" y="100661"/>
                    <a:pt x="120000" y="100661"/>
                  </a:cubicBezTo>
                  <a:cubicBezTo>
                    <a:pt x="67000" y="109088"/>
                    <a:pt x="67000" y="109088"/>
                    <a:pt x="67000" y="109088"/>
                  </a:cubicBezTo>
                  <a:cubicBezTo>
                    <a:pt x="67000" y="109088"/>
                    <a:pt x="67000" y="109088"/>
                    <a:pt x="67500" y="109088"/>
                  </a:cubicBezTo>
                  <a:close/>
                </a:path>
              </a:pathLst>
            </a:custGeom>
            <a:solidFill>
              <a:schemeClr val="accent2">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Shape 215"/>
            <p:cNvSpPr/>
            <p:nvPr/>
          </p:nvSpPr>
          <p:spPr>
            <a:xfrm>
              <a:off x="4044026" y="2806550"/>
              <a:ext cx="786493" cy="852667"/>
            </a:xfrm>
            <a:custGeom>
              <a:avLst/>
              <a:gdLst/>
              <a:ahLst/>
              <a:cxnLst/>
              <a:rect l="0" t="0" r="0" b="0"/>
              <a:pathLst>
                <a:path w="120000" h="120000" extrusionOk="0">
                  <a:moveTo>
                    <a:pt x="120000" y="17550"/>
                  </a:moveTo>
                  <a:cubicBezTo>
                    <a:pt x="102075" y="62235"/>
                    <a:pt x="102075" y="62235"/>
                    <a:pt x="102075" y="62235"/>
                  </a:cubicBezTo>
                  <a:cubicBezTo>
                    <a:pt x="101593" y="62235"/>
                    <a:pt x="101593" y="62235"/>
                    <a:pt x="101593" y="62235"/>
                  </a:cubicBezTo>
                  <a:cubicBezTo>
                    <a:pt x="100141" y="57764"/>
                    <a:pt x="96261" y="54641"/>
                    <a:pt x="91904" y="52849"/>
                  </a:cubicBezTo>
                  <a:cubicBezTo>
                    <a:pt x="83186" y="50169"/>
                    <a:pt x="73498" y="54191"/>
                    <a:pt x="70106" y="62235"/>
                  </a:cubicBezTo>
                  <a:cubicBezTo>
                    <a:pt x="67196" y="69830"/>
                    <a:pt x="71558" y="78767"/>
                    <a:pt x="80276" y="81896"/>
                  </a:cubicBezTo>
                  <a:cubicBezTo>
                    <a:pt x="84638" y="83682"/>
                    <a:pt x="89482" y="83238"/>
                    <a:pt x="93839" y="81003"/>
                  </a:cubicBezTo>
                  <a:cubicBezTo>
                    <a:pt x="93839" y="81003"/>
                    <a:pt x="94326" y="81003"/>
                    <a:pt x="94326" y="81003"/>
                  </a:cubicBezTo>
                  <a:cubicBezTo>
                    <a:pt x="80276" y="115852"/>
                    <a:pt x="80276" y="115852"/>
                    <a:pt x="80276" y="115852"/>
                  </a:cubicBezTo>
                  <a:cubicBezTo>
                    <a:pt x="53151" y="122110"/>
                    <a:pt x="38131" y="119431"/>
                    <a:pt x="38131" y="119431"/>
                  </a:cubicBezTo>
                  <a:cubicBezTo>
                    <a:pt x="28442" y="118537"/>
                    <a:pt x="22146" y="108258"/>
                    <a:pt x="23598" y="101556"/>
                  </a:cubicBezTo>
                  <a:cubicBezTo>
                    <a:pt x="24568" y="94405"/>
                    <a:pt x="25056" y="91277"/>
                    <a:pt x="21176" y="88153"/>
                  </a:cubicBezTo>
                  <a:cubicBezTo>
                    <a:pt x="16820" y="85468"/>
                    <a:pt x="16820" y="81896"/>
                    <a:pt x="19242" y="80553"/>
                  </a:cubicBezTo>
                  <a:cubicBezTo>
                    <a:pt x="21176" y="79216"/>
                    <a:pt x="27960" y="76531"/>
                    <a:pt x="27960" y="76531"/>
                  </a:cubicBezTo>
                  <a:cubicBezTo>
                    <a:pt x="27960" y="76531"/>
                    <a:pt x="22634" y="73408"/>
                    <a:pt x="19724" y="72509"/>
                  </a:cubicBezTo>
                  <a:cubicBezTo>
                    <a:pt x="16820" y="71172"/>
                    <a:pt x="15367" y="66701"/>
                    <a:pt x="16820" y="64021"/>
                  </a:cubicBezTo>
                  <a:cubicBezTo>
                    <a:pt x="18754" y="61342"/>
                    <a:pt x="19242" y="54641"/>
                    <a:pt x="19242" y="54641"/>
                  </a:cubicBezTo>
                  <a:cubicBezTo>
                    <a:pt x="19242" y="54641"/>
                    <a:pt x="12458" y="51512"/>
                    <a:pt x="5191" y="47934"/>
                  </a:cubicBezTo>
                  <a:cubicBezTo>
                    <a:pt x="347" y="45703"/>
                    <a:pt x="-1104" y="42125"/>
                    <a:pt x="835" y="35873"/>
                  </a:cubicBezTo>
                  <a:cubicBezTo>
                    <a:pt x="49759" y="28273"/>
                    <a:pt x="49759" y="28273"/>
                    <a:pt x="49759" y="28273"/>
                  </a:cubicBezTo>
                  <a:cubicBezTo>
                    <a:pt x="51699" y="28273"/>
                    <a:pt x="53151" y="26487"/>
                    <a:pt x="52663" y="24257"/>
                  </a:cubicBezTo>
                  <a:cubicBezTo>
                    <a:pt x="52181" y="22465"/>
                    <a:pt x="51211" y="20678"/>
                    <a:pt x="49277" y="19785"/>
                  </a:cubicBezTo>
                  <a:cubicBezTo>
                    <a:pt x="46855" y="17999"/>
                    <a:pt x="44433" y="15763"/>
                    <a:pt x="43945" y="12191"/>
                  </a:cubicBezTo>
                  <a:cubicBezTo>
                    <a:pt x="42975" y="6382"/>
                    <a:pt x="47337" y="1018"/>
                    <a:pt x="53633" y="125"/>
                  </a:cubicBezTo>
                  <a:cubicBezTo>
                    <a:pt x="59929" y="-767"/>
                    <a:pt x="65744" y="3254"/>
                    <a:pt x="67196" y="9062"/>
                  </a:cubicBezTo>
                  <a:cubicBezTo>
                    <a:pt x="67683" y="12191"/>
                    <a:pt x="66714" y="15319"/>
                    <a:pt x="64291" y="17550"/>
                  </a:cubicBezTo>
                  <a:cubicBezTo>
                    <a:pt x="63321" y="18892"/>
                    <a:pt x="62352" y="21128"/>
                    <a:pt x="62839" y="22914"/>
                  </a:cubicBezTo>
                  <a:cubicBezTo>
                    <a:pt x="63321" y="24700"/>
                    <a:pt x="65261" y="26043"/>
                    <a:pt x="67196" y="25594"/>
                  </a:cubicBezTo>
                  <a:lnTo>
                    <a:pt x="120000" y="17550"/>
                  </a:lnTo>
                  <a:close/>
                </a:path>
              </a:pathLst>
            </a:custGeom>
            <a:solidFill>
              <a:schemeClr val="accent2">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Shape 216"/>
            <p:cNvSpPr/>
            <p:nvPr/>
          </p:nvSpPr>
          <p:spPr>
            <a:xfrm>
              <a:off x="4531326" y="2943958"/>
              <a:ext cx="889743" cy="1000126"/>
            </a:xfrm>
            <a:custGeom>
              <a:avLst/>
              <a:gdLst/>
              <a:ahLst/>
              <a:cxnLst/>
              <a:rect l="0" t="0" r="0" b="0"/>
              <a:pathLst>
                <a:path w="120000" h="120000" extrusionOk="0">
                  <a:moveTo>
                    <a:pt x="120000" y="81905"/>
                  </a:moveTo>
                  <a:cubicBezTo>
                    <a:pt x="120000" y="94477"/>
                    <a:pt x="120000" y="109333"/>
                    <a:pt x="120000" y="109333"/>
                  </a:cubicBezTo>
                  <a:cubicBezTo>
                    <a:pt x="120000" y="109333"/>
                    <a:pt x="103297" y="120000"/>
                    <a:pt x="63049" y="120000"/>
                  </a:cubicBezTo>
                  <a:cubicBezTo>
                    <a:pt x="22794" y="120000"/>
                    <a:pt x="5666" y="109333"/>
                    <a:pt x="5666" y="109333"/>
                  </a:cubicBezTo>
                  <a:cubicBezTo>
                    <a:pt x="5666" y="91811"/>
                    <a:pt x="5666" y="91811"/>
                    <a:pt x="5666" y="91811"/>
                  </a:cubicBezTo>
                  <a:cubicBezTo>
                    <a:pt x="22368" y="52572"/>
                    <a:pt x="22368" y="52572"/>
                    <a:pt x="22368" y="52572"/>
                  </a:cubicBezTo>
                  <a:cubicBezTo>
                    <a:pt x="23226" y="51050"/>
                    <a:pt x="22368" y="49522"/>
                    <a:pt x="20225" y="48761"/>
                  </a:cubicBezTo>
                  <a:cubicBezTo>
                    <a:pt x="18514" y="48383"/>
                    <a:pt x="16803" y="48383"/>
                    <a:pt x="15086" y="49144"/>
                  </a:cubicBezTo>
                  <a:cubicBezTo>
                    <a:pt x="12516" y="50283"/>
                    <a:pt x="9520" y="50666"/>
                    <a:pt x="6524" y="49522"/>
                  </a:cubicBezTo>
                  <a:cubicBezTo>
                    <a:pt x="1385" y="48000"/>
                    <a:pt x="-1183" y="42666"/>
                    <a:pt x="527" y="37716"/>
                  </a:cubicBezTo>
                  <a:cubicBezTo>
                    <a:pt x="2670" y="33144"/>
                    <a:pt x="8662" y="30855"/>
                    <a:pt x="13801" y="32383"/>
                  </a:cubicBezTo>
                  <a:cubicBezTo>
                    <a:pt x="16803" y="33522"/>
                    <a:pt x="18940" y="35427"/>
                    <a:pt x="19798" y="37716"/>
                  </a:cubicBezTo>
                  <a:cubicBezTo>
                    <a:pt x="20657" y="39238"/>
                    <a:pt x="21942" y="40761"/>
                    <a:pt x="23653" y="41144"/>
                  </a:cubicBezTo>
                  <a:cubicBezTo>
                    <a:pt x="25364" y="41905"/>
                    <a:pt x="27507" y="41144"/>
                    <a:pt x="27933" y="39616"/>
                  </a:cubicBezTo>
                  <a:cubicBezTo>
                    <a:pt x="44636" y="0"/>
                    <a:pt x="44636" y="0"/>
                    <a:pt x="44636" y="0"/>
                  </a:cubicBezTo>
                  <a:cubicBezTo>
                    <a:pt x="73753" y="31616"/>
                    <a:pt x="73753" y="31616"/>
                    <a:pt x="73753" y="31616"/>
                  </a:cubicBezTo>
                  <a:cubicBezTo>
                    <a:pt x="73753" y="31616"/>
                    <a:pt x="73327" y="31616"/>
                    <a:pt x="73327" y="31616"/>
                  </a:cubicBezTo>
                  <a:cubicBezTo>
                    <a:pt x="69041" y="30855"/>
                    <a:pt x="64760" y="32000"/>
                    <a:pt x="61764" y="34283"/>
                  </a:cubicBezTo>
                  <a:cubicBezTo>
                    <a:pt x="55340" y="38855"/>
                    <a:pt x="54482" y="47238"/>
                    <a:pt x="59621" y="52950"/>
                  </a:cubicBezTo>
                  <a:cubicBezTo>
                    <a:pt x="64760" y="58666"/>
                    <a:pt x="74180" y="59427"/>
                    <a:pt x="80177" y="54855"/>
                  </a:cubicBezTo>
                  <a:cubicBezTo>
                    <a:pt x="83599" y="52188"/>
                    <a:pt x="85743" y="48761"/>
                    <a:pt x="85743" y="44950"/>
                  </a:cubicBezTo>
                  <a:cubicBezTo>
                    <a:pt x="85743" y="44950"/>
                    <a:pt x="85743" y="44572"/>
                    <a:pt x="85743" y="44572"/>
                  </a:cubicBezTo>
                  <a:lnTo>
                    <a:pt x="120000" y="81905"/>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Shape 217"/>
            <p:cNvSpPr/>
            <p:nvPr/>
          </p:nvSpPr>
          <p:spPr>
            <a:xfrm>
              <a:off x="4887669" y="2801083"/>
              <a:ext cx="755650" cy="771525"/>
            </a:xfrm>
            <a:custGeom>
              <a:avLst/>
              <a:gdLst/>
              <a:ahLst/>
              <a:cxnLst/>
              <a:rect l="0" t="0" r="0" b="0"/>
              <a:pathLst>
                <a:path w="120000" h="120000" extrusionOk="0">
                  <a:moveTo>
                    <a:pt x="120000" y="0"/>
                  </a:moveTo>
                  <a:cubicBezTo>
                    <a:pt x="113950" y="22716"/>
                    <a:pt x="102355" y="38022"/>
                    <a:pt x="96300" y="49877"/>
                  </a:cubicBezTo>
                  <a:cubicBezTo>
                    <a:pt x="87733" y="65677"/>
                    <a:pt x="84705" y="96294"/>
                    <a:pt x="84705" y="110122"/>
                  </a:cubicBezTo>
                  <a:cubicBezTo>
                    <a:pt x="84705" y="120000"/>
                    <a:pt x="84705" y="120000"/>
                    <a:pt x="84705" y="120000"/>
                  </a:cubicBezTo>
                  <a:cubicBezTo>
                    <a:pt x="47394" y="75555"/>
                    <a:pt x="47394" y="75555"/>
                    <a:pt x="47394" y="75555"/>
                  </a:cubicBezTo>
                  <a:cubicBezTo>
                    <a:pt x="45883" y="73577"/>
                    <a:pt x="43361" y="73577"/>
                    <a:pt x="41850" y="75061"/>
                  </a:cubicBezTo>
                  <a:cubicBezTo>
                    <a:pt x="39833" y="76050"/>
                    <a:pt x="38822" y="78022"/>
                    <a:pt x="38822" y="80494"/>
                  </a:cubicBezTo>
                  <a:cubicBezTo>
                    <a:pt x="38822" y="83455"/>
                    <a:pt x="37311" y="86911"/>
                    <a:pt x="34788" y="89383"/>
                  </a:cubicBezTo>
                  <a:cubicBezTo>
                    <a:pt x="29244" y="93333"/>
                    <a:pt x="21683" y="92344"/>
                    <a:pt x="17644" y="87405"/>
                  </a:cubicBezTo>
                  <a:cubicBezTo>
                    <a:pt x="13111" y="82466"/>
                    <a:pt x="14116" y="75061"/>
                    <a:pt x="19161" y="70616"/>
                  </a:cubicBezTo>
                  <a:cubicBezTo>
                    <a:pt x="22183" y="68644"/>
                    <a:pt x="25716" y="67655"/>
                    <a:pt x="28738" y="68150"/>
                  </a:cubicBezTo>
                  <a:cubicBezTo>
                    <a:pt x="31261" y="68644"/>
                    <a:pt x="33277" y="68150"/>
                    <a:pt x="34788" y="66666"/>
                  </a:cubicBezTo>
                  <a:cubicBezTo>
                    <a:pt x="36805" y="65183"/>
                    <a:pt x="36805" y="62716"/>
                    <a:pt x="35294" y="61233"/>
                  </a:cubicBezTo>
                  <a:cubicBezTo>
                    <a:pt x="0" y="18766"/>
                    <a:pt x="0" y="18766"/>
                    <a:pt x="0" y="18766"/>
                  </a:cubicBezTo>
                  <a:cubicBezTo>
                    <a:pt x="53444" y="10372"/>
                    <a:pt x="53444" y="10372"/>
                    <a:pt x="53444" y="10372"/>
                  </a:cubicBezTo>
                  <a:cubicBezTo>
                    <a:pt x="53444" y="10372"/>
                    <a:pt x="53444" y="10866"/>
                    <a:pt x="52938" y="10866"/>
                  </a:cubicBezTo>
                  <a:cubicBezTo>
                    <a:pt x="49916" y="14816"/>
                    <a:pt x="48405" y="19755"/>
                    <a:pt x="49411" y="24200"/>
                  </a:cubicBezTo>
                  <a:cubicBezTo>
                    <a:pt x="50922" y="33577"/>
                    <a:pt x="60000" y="40000"/>
                    <a:pt x="69577" y="38516"/>
                  </a:cubicBezTo>
                  <a:cubicBezTo>
                    <a:pt x="79161" y="37038"/>
                    <a:pt x="85211" y="28150"/>
                    <a:pt x="83700" y="18766"/>
                  </a:cubicBezTo>
                  <a:cubicBezTo>
                    <a:pt x="83194" y="13827"/>
                    <a:pt x="80166" y="9877"/>
                    <a:pt x="75627" y="7405"/>
                  </a:cubicBezTo>
                  <a:cubicBezTo>
                    <a:pt x="75627" y="6911"/>
                    <a:pt x="75627" y="6911"/>
                    <a:pt x="75627" y="6911"/>
                  </a:cubicBezTo>
                  <a:lnTo>
                    <a:pt x="120000" y="0"/>
                  </a:lnTo>
                  <a:close/>
                </a:path>
              </a:pathLst>
            </a:custGeom>
            <a:solidFill>
              <a:schemeClr val="accent2">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Shape 218"/>
            <p:cNvSpPr/>
            <p:nvPr/>
          </p:nvSpPr>
          <p:spPr>
            <a:xfrm>
              <a:off x="4700216" y="4086828"/>
              <a:ext cx="595044" cy="181898"/>
            </a:xfrm>
            <a:custGeom>
              <a:avLst/>
              <a:gdLst/>
              <a:ahLst/>
              <a:cxnLst/>
              <a:rect l="0" t="0" r="0" b="0"/>
              <a:pathLst>
                <a:path w="120000" h="120000" extrusionOk="0">
                  <a:moveTo>
                    <a:pt x="115915" y="87"/>
                  </a:moveTo>
                  <a:cubicBezTo>
                    <a:pt x="115277" y="87"/>
                    <a:pt x="114632" y="87"/>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18938"/>
                    <a:pt x="1944" y="23127"/>
                  </a:cubicBezTo>
                  <a:cubicBezTo>
                    <a:pt x="47402" y="109003"/>
                    <a:pt x="47402" y="109003"/>
                    <a:pt x="47402" y="109003"/>
                  </a:cubicBezTo>
                  <a:cubicBezTo>
                    <a:pt x="55089" y="123665"/>
                    <a:pt x="64692" y="123665"/>
                    <a:pt x="73017" y="109003"/>
                  </a:cubicBezTo>
                  <a:cubicBezTo>
                    <a:pt x="117837" y="23127"/>
                    <a:pt x="117837" y="23127"/>
                    <a:pt x="117837" y="23127"/>
                  </a:cubicBezTo>
                  <a:cubicBezTo>
                    <a:pt x="119759" y="18938"/>
                    <a:pt x="120397" y="12654"/>
                    <a:pt x="119759" y="6370"/>
                  </a:cubicBezTo>
                  <a:cubicBezTo>
                    <a:pt x="118476" y="2181"/>
                    <a:pt x="117198" y="87"/>
                    <a:pt x="115915" y="87"/>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Shape 219"/>
            <p:cNvSpPr/>
            <p:nvPr/>
          </p:nvSpPr>
          <p:spPr>
            <a:xfrm>
              <a:off x="4700216" y="4229703"/>
              <a:ext cx="595044" cy="181898"/>
            </a:xfrm>
            <a:custGeom>
              <a:avLst/>
              <a:gdLst/>
              <a:ahLst/>
              <a:cxnLst/>
              <a:rect l="0" t="0" r="0" b="0"/>
              <a:pathLst>
                <a:path w="120000" h="120000" extrusionOk="0">
                  <a:moveTo>
                    <a:pt x="115915" y="87"/>
                  </a:moveTo>
                  <a:cubicBezTo>
                    <a:pt x="115277" y="87"/>
                    <a:pt x="114632" y="2181"/>
                    <a:pt x="113994" y="2181"/>
                  </a:cubicBezTo>
                  <a:cubicBezTo>
                    <a:pt x="69174" y="88058"/>
                    <a:pt x="69174" y="88058"/>
                    <a:pt x="69174" y="88058"/>
                  </a:cubicBezTo>
                  <a:cubicBezTo>
                    <a:pt x="63414" y="98530"/>
                    <a:pt x="56366" y="98530"/>
                    <a:pt x="51246" y="88058"/>
                  </a:cubicBezTo>
                  <a:cubicBezTo>
                    <a:pt x="5787" y="2181"/>
                    <a:pt x="5787" y="2181"/>
                    <a:pt x="5787" y="2181"/>
                  </a:cubicBezTo>
                  <a:cubicBezTo>
                    <a:pt x="3865" y="-2007"/>
                    <a:pt x="1305" y="87"/>
                    <a:pt x="666" y="6370"/>
                  </a:cubicBezTo>
                  <a:cubicBezTo>
                    <a:pt x="-616" y="12654"/>
                    <a:pt x="22" y="21032"/>
                    <a:pt x="1944" y="25221"/>
                  </a:cubicBezTo>
                  <a:cubicBezTo>
                    <a:pt x="47402" y="109003"/>
                    <a:pt x="47402" y="109003"/>
                    <a:pt x="47402" y="109003"/>
                  </a:cubicBezTo>
                  <a:cubicBezTo>
                    <a:pt x="55089" y="123665"/>
                    <a:pt x="64692" y="123665"/>
                    <a:pt x="73017" y="109003"/>
                  </a:cubicBezTo>
                  <a:cubicBezTo>
                    <a:pt x="117837" y="25221"/>
                    <a:pt x="117837" y="25221"/>
                    <a:pt x="117837" y="25221"/>
                  </a:cubicBezTo>
                  <a:cubicBezTo>
                    <a:pt x="119759" y="21032"/>
                    <a:pt x="120397" y="12654"/>
                    <a:pt x="119759" y="6370"/>
                  </a:cubicBezTo>
                  <a:cubicBezTo>
                    <a:pt x="118476" y="2181"/>
                    <a:pt x="117198" y="87"/>
                    <a:pt x="115915" y="87"/>
                  </a:cubicBezTo>
                  <a:close/>
                </a:path>
              </a:pathLst>
            </a:custGeom>
            <a:solidFill>
              <a:schemeClr val="accent2">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Shape 220"/>
            <p:cNvSpPr/>
            <p:nvPr/>
          </p:nvSpPr>
          <p:spPr>
            <a:xfrm>
              <a:off x="4700216" y="4374692"/>
              <a:ext cx="595044" cy="182960"/>
            </a:xfrm>
            <a:custGeom>
              <a:avLst/>
              <a:gdLst/>
              <a:ahLst/>
              <a:cxnLst/>
              <a:rect l="0" t="0" r="0" b="0"/>
              <a:pathLst>
                <a:path w="120000" h="120000" extrusionOk="0">
                  <a:moveTo>
                    <a:pt x="115915" y="780"/>
                  </a:moveTo>
                  <a:cubicBezTo>
                    <a:pt x="115277" y="780"/>
                    <a:pt x="114632" y="780"/>
                    <a:pt x="113994" y="780"/>
                  </a:cubicBezTo>
                  <a:cubicBezTo>
                    <a:pt x="69174" y="86160"/>
                    <a:pt x="69174" y="86160"/>
                    <a:pt x="69174" y="86160"/>
                  </a:cubicBezTo>
                  <a:cubicBezTo>
                    <a:pt x="63414" y="96572"/>
                    <a:pt x="56366" y="96572"/>
                    <a:pt x="51246" y="86160"/>
                  </a:cubicBezTo>
                  <a:cubicBezTo>
                    <a:pt x="5787" y="780"/>
                    <a:pt x="5787" y="780"/>
                    <a:pt x="5787" y="780"/>
                  </a:cubicBezTo>
                  <a:cubicBezTo>
                    <a:pt x="3865" y="-1301"/>
                    <a:pt x="1305" y="780"/>
                    <a:pt x="666" y="7028"/>
                  </a:cubicBezTo>
                  <a:cubicBezTo>
                    <a:pt x="-616" y="13275"/>
                    <a:pt x="22" y="19522"/>
                    <a:pt x="1944" y="23687"/>
                  </a:cubicBezTo>
                  <a:cubicBezTo>
                    <a:pt x="47402" y="109067"/>
                    <a:pt x="47402" y="109067"/>
                    <a:pt x="47402" y="109067"/>
                  </a:cubicBezTo>
                  <a:cubicBezTo>
                    <a:pt x="55089" y="123644"/>
                    <a:pt x="64692" y="123644"/>
                    <a:pt x="73017" y="109067"/>
                  </a:cubicBezTo>
                  <a:cubicBezTo>
                    <a:pt x="117837" y="23687"/>
                    <a:pt x="117837" y="23687"/>
                    <a:pt x="117837" y="23687"/>
                  </a:cubicBezTo>
                  <a:cubicBezTo>
                    <a:pt x="119759" y="19522"/>
                    <a:pt x="120397" y="13275"/>
                    <a:pt x="119759" y="7028"/>
                  </a:cubicBezTo>
                  <a:cubicBezTo>
                    <a:pt x="118476" y="2863"/>
                    <a:pt x="117198" y="780"/>
                    <a:pt x="115915" y="780"/>
                  </a:cubicBezTo>
                  <a:close/>
                </a:path>
              </a:pathLst>
            </a:custGeom>
            <a:solidFill>
              <a:schemeClr val="accent2">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1" name="Shape 221"/>
          <p:cNvGrpSpPr/>
          <p:nvPr/>
        </p:nvGrpSpPr>
        <p:grpSpPr>
          <a:xfrm>
            <a:off x="6077203" y="1953702"/>
            <a:ext cx="1620896" cy="2603951"/>
            <a:chOff x="6077203" y="1953702"/>
            <a:chExt cx="1620896" cy="2603950"/>
          </a:xfrm>
        </p:grpSpPr>
        <p:sp>
          <p:nvSpPr>
            <p:cNvPr id="222" name="Shape 222"/>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Shape 223"/>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Shape 224"/>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Shape 225"/>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Shape 226"/>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Shape 227"/>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Shape 228"/>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Shape 229"/>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Shape 230"/>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1" name="Shape 231"/>
          <p:cNvGrpSpPr/>
          <p:nvPr/>
        </p:nvGrpSpPr>
        <p:grpSpPr>
          <a:xfrm>
            <a:off x="8112262" y="1953702"/>
            <a:ext cx="1616845" cy="2603951"/>
            <a:chOff x="8112261" y="1953702"/>
            <a:chExt cx="1616845" cy="2603950"/>
          </a:xfrm>
        </p:grpSpPr>
        <p:sp>
          <p:nvSpPr>
            <p:cNvPr id="232" name="Shape 232"/>
            <p:cNvSpPr/>
            <p:nvPr/>
          </p:nvSpPr>
          <p:spPr>
            <a:xfrm>
              <a:off x="8384932" y="1953702"/>
              <a:ext cx="869950" cy="923581"/>
            </a:xfrm>
            <a:custGeom>
              <a:avLst/>
              <a:gdLst/>
              <a:ahLst/>
              <a:cxnLst/>
              <a:rect l="0" t="0" r="0" b="0"/>
              <a:pathLst>
                <a:path w="120000" h="120000" extrusionOk="0">
                  <a:moveTo>
                    <a:pt x="118690" y="79161"/>
                  </a:moveTo>
                  <a:cubicBezTo>
                    <a:pt x="116496" y="84525"/>
                    <a:pt x="110368" y="86995"/>
                    <a:pt x="105114" y="84933"/>
                  </a:cubicBezTo>
                  <a:cubicBezTo>
                    <a:pt x="102047" y="84112"/>
                    <a:pt x="99853"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534" y="71320"/>
                  </a:cubicBezTo>
                  <a:cubicBezTo>
                    <a:pt x="31534" y="71734"/>
                    <a:pt x="31534" y="71734"/>
                    <a:pt x="31534" y="71734"/>
                  </a:cubicBezTo>
                  <a:cubicBezTo>
                    <a:pt x="0" y="35433"/>
                    <a:pt x="0" y="35433"/>
                    <a:pt x="0" y="35433"/>
                  </a:cubicBezTo>
                  <a:cubicBezTo>
                    <a:pt x="7006" y="26357"/>
                    <a:pt x="14891"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047" y="68023"/>
                    <a:pt x="103798" y="67196"/>
                  </a:cubicBezTo>
                  <a:cubicBezTo>
                    <a:pt x="106423" y="65548"/>
                    <a:pt x="109490" y="65548"/>
                    <a:pt x="112557" y="66369"/>
                  </a:cubicBezTo>
                  <a:cubicBezTo>
                    <a:pt x="117811" y="68437"/>
                    <a:pt x="120878" y="74209"/>
                    <a:pt x="118690"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Shape 233"/>
            <p:cNvSpPr/>
            <p:nvPr/>
          </p:nvSpPr>
          <p:spPr>
            <a:xfrm>
              <a:off x="8950082" y="1994632"/>
              <a:ext cx="779024" cy="1023235"/>
            </a:xfrm>
            <a:custGeom>
              <a:avLst/>
              <a:gdLst/>
              <a:ahLst/>
              <a:cxnLst/>
              <a:rect l="0" t="0" r="0" b="0"/>
              <a:pathLst>
                <a:path w="120000" h="120000" extrusionOk="0">
                  <a:moveTo>
                    <a:pt x="119825" y="76334"/>
                  </a:moveTo>
                  <a:cubicBezTo>
                    <a:pt x="119825" y="81171"/>
                    <a:pt x="119337" y="86013"/>
                    <a:pt x="117866" y="90107"/>
                  </a:cubicBezTo>
                  <a:cubicBezTo>
                    <a:pt x="71404" y="96067"/>
                    <a:pt x="71404" y="96067"/>
                    <a:pt x="71404" y="96067"/>
                  </a:cubicBezTo>
                  <a:cubicBezTo>
                    <a:pt x="68962" y="96441"/>
                    <a:pt x="67490" y="97926"/>
                    <a:pt x="67979" y="99418"/>
                  </a:cubicBezTo>
                  <a:cubicBezTo>
                    <a:pt x="68473" y="101278"/>
                    <a:pt x="69450" y="102395"/>
                    <a:pt x="71404" y="103512"/>
                  </a:cubicBezTo>
                  <a:cubicBezTo>
                    <a:pt x="74341" y="104629"/>
                    <a:pt x="76295" y="106863"/>
                    <a:pt x="76784" y="109471"/>
                  </a:cubicBezTo>
                  <a:cubicBezTo>
                    <a:pt x="77761" y="114314"/>
                    <a:pt x="73364" y="118782"/>
                    <a:pt x="67002" y="119899"/>
                  </a:cubicBezTo>
                  <a:cubicBezTo>
                    <a:pt x="60645" y="120642"/>
                    <a:pt x="54777" y="117291"/>
                    <a:pt x="53800" y="112448"/>
                  </a:cubicBezTo>
                  <a:cubicBezTo>
                    <a:pt x="53312" y="109845"/>
                    <a:pt x="54289" y="107237"/>
                    <a:pt x="56243" y="105377"/>
                  </a:cubicBezTo>
                  <a:cubicBezTo>
                    <a:pt x="57708" y="103886"/>
                    <a:pt x="58203" y="102395"/>
                    <a:pt x="57708" y="100909"/>
                  </a:cubicBezTo>
                  <a:cubicBezTo>
                    <a:pt x="57220" y="99043"/>
                    <a:pt x="55266" y="98301"/>
                    <a:pt x="53312" y="98301"/>
                  </a:cubicBezTo>
                  <a:cubicBezTo>
                    <a:pt x="53312" y="98301"/>
                    <a:pt x="53312" y="98301"/>
                    <a:pt x="53312" y="98301"/>
                  </a:cubicBezTo>
                  <a:cubicBezTo>
                    <a:pt x="0" y="105003"/>
                    <a:pt x="0" y="105003"/>
                    <a:pt x="0" y="105003"/>
                  </a:cubicBezTo>
                  <a:cubicBezTo>
                    <a:pt x="18586" y="67766"/>
                    <a:pt x="18586" y="67766"/>
                    <a:pt x="18586" y="67766"/>
                  </a:cubicBezTo>
                  <a:cubicBezTo>
                    <a:pt x="18586" y="67766"/>
                    <a:pt x="18586" y="68140"/>
                    <a:pt x="18586" y="68140"/>
                  </a:cubicBezTo>
                  <a:cubicBezTo>
                    <a:pt x="20540" y="71491"/>
                    <a:pt x="23966" y="74100"/>
                    <a:pt x="28368" y="75585"/>
                  </a:cubicBezTo>
                  <a:cubicBezTo>
                    <a:pt x="37167" y="78194"/>
                    <a:pt x="46949" y="74842"/>
                    <a:pt x="50375" y="68140"/>
                  </a:cubicBezTo>
                  <a:cubicBezTo>
                    <a:pt x="53800" y="61438"/>
                    <a:pt x="49398" y="53993"/>
                    <a:pt x="40593" y="51384"/>
                  </a:cubicBezTo>
                  <a:cubicBezTo>
                    <a:pt x="35702" y="50267"/>
                    <a:pt x="30811" y="50641"/>
                    <a:pt x="26408" y="52127"/>
                  </a:cubicBezTo>
                  <a:cubicBezTo>
                    <a:pt x="26408" y="52127"/>
                    <a:pt x="26408" y="52127"/>
                    <a:pt x="25920" y="52501"/>
                  </a:cubicBezTo>
                  <a:cubicBezTo>
                    <a:pt x="51840" y="0"/>
                    <a:pt x="51840" y="0"/>
                    <a:pt x="51840" y="0"/>
                  </a:cubicBezTo>
                  <a:cubicBezTo>
                    <a:pt x="57708" y="1491"/>
                    <a:pt x="63088" y="2976"/>
                    <a:pt x="67979" y="5211"/>
                  </a:cubicBezTo>
                  <a:cubicBezTo>
                    <a:pt x="114446" y="23458"/>
                    <a:pt x="121291" y="48776"/>
                    <a:pt x="119825"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8135695" y="2254982"/>
              <a:ext cx="757239"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166" y="110083"/>
                    <a:pt x="44688" y="112561"/>
                  </a:cubicBezTo>
                  <a:cubicBezTo>
                    <a:pt x="44688" y="112561"/>
                    <a:pt x="446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105" y="80333"/>
                    <a:pt x="25605" y="76861"/>
                    <a:pt x="24600" y="73883"/>
                  </a:cubicBezTo>
                  <a:cubicBezTo>
                    <a:pt x="15566" y="44133"/>
                    <a:pt x="24100" y="18844"/>
                    <a:pt x="36650" y="0"/>
                  </a:cubicBezTo>
                  <a:cubicBezTo>
                    <a:pt x="72805" y="44133"/>
                    <a:pt x="72805" y="44133"/>
                    <a:pt x="72805" y="44133"/>
                  </a:cubicBezTo>
                  <a:cubicBezTo>
                    <a:pt x="74311" y="45622"/>
                    <a:pt x="76822" y="46116"/>
                    <a:pt x="78327" y="44627"/>
                  </a:cubicBezTo>
                  <a:cubicBezTo>
                    <a:pt x="80333" y="43138"/>
                    <a:pt x="81338" y="41155"/>
                    <a:pt x="81338" y="39172"/>
                  </a:cubicBezTo>
                  <a:cubicBezTo>
                    <a:pt x="81338" y="35700"/>
                    <a:pt x="82844" y="32727"/>
                    <a:pt x="85855" y="30250"/>
                  </a:cubicBezTo>
                  <a:cubicBezTo>
                    <a:pt x="90877" y="26283"/>
                    <a:pt x="98411" y="26777"/>
                    <a:pt x="1024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67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8112261" y="2806550"/>
              <a:ext cx="787021" cy="852667"/>
            </a:xfrm>
            <a:custGeom>
              <a:avLst/>
              <a:gdLst/>
              <a:ahLst/>
              <a:cxnLst/>
              <a:rect l="0" t="0" r="0" b="0"/>
              <a:pathLst>
                <a:path w="120000" h="120000" extrusionOk="0">
                  <a:moveTo>
                    <a:pt x="120000" y="17550"/>
                  </a:moveTo>
                  <a:cubicBezTo>
                    <a:pt x="101641" y="62235"/>
                    <a:pt x="101641" y="62235"/>
                    <a:pt x="101641" y="62235"/>
                  </a:cubicBezTo>
                  <a:cubicBezTo>
                    <a:pt x="101641" y="62235"/>
                    <a:pt x="101158" y="62235"/>
                    <a:pt x="101158" y="62235"/>
                  </a:cubicBezTo>
                  <a:cubicBezTo>
                    <a:pt x="99709" y="57764"/>
                    <a:pt x="96324" y="54641"/>
                    <a:pt x="91496" y="52849"/>
                  </a:cubicBezTo>
                  <a:cubicBezTo>
                    <a:pt x="82799" y="50169"/>
                    <a:pt x="73137"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4820" y="91277"/>
                    <a:pt x="20958" y="88153"/>
                  </a:cubicBezTo>
                  <a:cubicBezTo>
                    <a:pt x="17089" y="85468"/>
                    <a:pt x="17089" y="81896"/>
                    <a:pt x="19021" y="80553"/>
                  </a:cubicBezTo>
                  <a:cubicBezTo>
                    <a:pt x="20958" y="79216"/>
                    <a:pt x="27717" y="76531"/>
                    <a:pt x="27717" y="76531"/>
                  </a:cubicBezTo>
                  <a:cubicBezTo>
                    <a:pt x="27717" y="76531"/>
                    <a:pt x="22406" y="73408"/>
                    <a:pt x="19986" y="72509"/>
                  </a:cubicBezTo>
                  <a:cubicBezTo>
                    <a:pt x="17089" y="71172"/>
                    <a:pt x="15158"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358"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6855"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8598436"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468" y="109333"/>
                    <a:pt x="5468" y="109333"/>
                  </a:cubicBezTo>
                  <a:cubicBezTo>
                    <a:pt x="5468" y="91811"/>
                    <a:pt x="5468" y="91811"/>
                    <a:pt x="5468" y="91811"/>
                  </a:cubicBezTo>
                  <a:cubicBezTo>
                    <a:pt x="22199" y="52572"/>
                    <a:pt x="22199" y="52572"/>
                    <a:pt x="22199" y="52572"/>
                  </a:cubicBezTo>
                  <a:cubicBezTo>
                    <a:pt x="23059" y="51050"/>
                    <a:pt x="22199" y="49522"/>
                    <a:pt x="20485" y="48761"/>
                  </a:cubicBezTo>
                  <a:cubicBezTo>
                    <a:pt x="18765" y="48383"/>
                    <a:pt x="16624" y="48383"/>
                    <a:pt x="14904" y="49144"/>
                  </a:cubicBezTo>
                  <a:cubicBezTo>
                    <a:pt x="12330" y="50283"/>
                    <a:pt x="9329" y="50666"/>
                    <a:pt x="6755" y="49522"/>
                  </a:cubicBezTo>
                  <a:cubicBezTo>
                    <a:pt x="1180" y="48000"/>
                    <a:pt x="-1393" y="42666"/>
                    <a:pt x="753" y="37716"/>
                  </a:cubicBezTo>
                  <a:cubicBezTo>
                    <a:pt x="2467" y="33144"/>
                    <a:pt x="8469" y="30855"/>
                    <a:pt x="13617" y="32383"/>
                  </a:cubicBezTo>
                  <a:cubicBezTo>
                    <a:pt x="16624" y="33522"/>
                    <a:pt x="18765" y="35427"/>
                    <a:pt x="19625" y="37716"/>
                  </a:cubicBezTo>
                  <a:cubicBezTo>
                    <a:pt x="20485" y="39238"/>
                    <a:pt x="21772" y="40761"/>
                    <a:pt x="23486" y="41144"/>
                  </a:cubicBezTo>
                  <a:cubicBezTo>
                    <a:pt x="25200" y="41905"/>
                    <a:pt x="27347" y="41144"/>
                    <a:pt x="27774" y="39616"/>
                  </a:cubicBezTo>
                  <a:cubicBezTo>
                    <a:pt x="44505" y="0"/>
                    <a:pt x="44505" y="0"/>
                    <a:pt x="44505" y="0"/>
                  </a:cubicBezTo>
                  <a:cubicBezTo>
                    <a:pt x="73673" y="31616"/>
                    <a:pt x="73673" y="31616"/>
                    <a:pt x="73673" y="31616"/>
                  </a:cubicBezTo>
                  <a:cubicBezTo>
                    <a:pt x="73673" y="31616"/>
                    <a:pt x="73673" y="31616"/>
                    <a:pt x="73246" y="31616"/>
                  </a:cubicBezTo>
                  <a:cubicBezTo>
                    <a:pt x="69385" y="30855"/>
                    <a:pt x="64664"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Shape 237"/>
            <p:cNvSpPr/>
            <p:nvPr/>
          </p:nvSpPr>
          <p:spPr>
            <a:xfrm>
              <a:off x="8956432"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5572" y="73577"/>
                    <a:pt x="43544" y="73577"/>
                    <a:pt x="41516" y="75061"/>
                  </a:cubicBezTo>
                  <a:cubicBezTo>
                    <a:pt x="40000" y="76050"/>
                    <a:pt x="38988" y="78022"/>
                    <a:pt x="38988" y="80494"/>
                  </a:cubicBezTo>
                  <a:cubicBezTo>
                    <a:pt x="38483" y="83455"/>
                    <a:pt x="36961" y="86911"/>
                    <a:pt x="34427" y="89383"/>
                  </a:cubicBezTo>
                  <a:cubicBezTo>
                    <a:pt x="29366" y="93333"/>
                    <a:pt x="21772" y="92344"/>
                    <a:pt x="17216" y="87405"/>
                  </a:cubicBezTo>
                  <a:cubicBezTo>
                    <a:pt x="13166" y="82466"/>
                    <a:pt x="13672" y="75061"/>
                    <a:pt x="18733" y="70616"/>
                  </a:cubicBezTo>
                  <a:cubicBezTo>
                    <a:pt x="21772" y="68644"/>
                    <a:pt x="25316" y="67655"/>
                    <a:pt x="28861" y="68150"/>
                  </a:cubicBezTo>
                  <a:cubicBezTo>
                    <a:pt x="30883" y="68644"/>
                    <a:pt x="32911" y="68150"/>
                    <a:pt x="34938" y="66666"/>
                  </a:cubicBezTo>
                  <a:cubicBezTo>
                    <a:pt x="36455" y="65183"/>
                    <a:pt x="36455" y="62716"/>
                    <a:pt x="35444" y="61233"/>
                  </a:cubicBezTo>
                  <a:cubicBezTo>
                    <a:pt x="0" y="18766"/>
                    <a:pt x="0" y="18766"/>
                    <a:pt x="0" y="18766"/>
                  </a:cubicBezTo>
                  <a:cubicBezTo>
                    <a:pt x="53166" y="10372"/>
                    <a:pt x="53166" y="10372"/>
                    <a:pt x="53166" y="10372"/>
                  </a:cubicBezTo>
                  <a:cubicBezTo>
                    <a:pt x="53166" y="10372"/>
                    <a:pt x="53166" y="10866"/>
                    <a:pt x="53166" y="10866"/>
                  </a:cubicBezTo>
                  <a:cubicBezTo>
                    <a:pt x="49622" y="14816"/>
                    <a:pt x="48605" y="19755"/>
                    <a:pt x="49116" y="24200"/>
                  </a:cubicBezTo>
                  <a:cubicBezTo>
                    <a:pt x="50633"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Shape 238"/>
            <p:cNvSpPr/>
            <p:nvPr/>
          </p:nvSpPr>
          <p:spPr>
            <a:xfrm>
              <a:off x="8765803" y="4086828"/>
              <a:ext cx="595100" cy="181898"/>
            </a:xfrm>
            <a:custGeom>
              <a:avLst/>
              <a:gdLst/>
              <a:ahLst/>
              <a:cxnLst/>
              <a:rect l="0" t="0" r="0" b="0"/>
              <a:pathLst>
                <a:path w="120000" h="120000" extrusionOk="0">
                  <a:moveTo>
                    <a:pt x="116543" y="87"/>
                  </a:moveTo>
                  <a:cubicBezTo>
                    <a:pt x="115904" y="87"/>
                    <a:pt x="115266" y="87"/>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18938"/>
                    <a:pt x="1943" y="23127"/>
                  </a:cubicBezTo>
                  <a:cubicBezTo>
                    <a:pt x="47398" y="109003"/>
                    <a:pt x="47398" y="109003"/>
                    <a:pt x="47398" y="109003"/>
                  </a:cubicBezTo>
                  <a:cubicBezTo>
                    <a:pt x="55084" y="123665"/>
                    <a:pt x="65324" y="123665"/>
                    <a:pt x="73010" y="109003"/>
                  </a:cubicBezTo>
                  <a:cubicBezTo>
                    <a:pt x="118465" y="23127"/>
                    <a:pt x="118465" y="23127"/>
                    <a:pt x="118465" y="23127"/>
                  </a:cubicBezTo>
                  <a:cubicBezTo>
                    <a:pt x="119747" y="18938"/>
                    <a:pt x="120386" y="12654"/>
                    <a:pt x="119747" y="6370"/>
                  </a:cubicBezTo>
                  <a:cubicBezTo>
                    <a:pt x="119103" y="2181"/>
                    <a:pt x="117826" y="87"/>
                    <a:pt x="116543"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Shape 239"/>
            <p:cNvSpPr/>
            <p:nvPr/>
          </p:nvSpPr>
          <p:spPr>
            <a:xfrm>
              <a:off x="8765803" y="4229703"/>
              <a:ext cx="595100" cy="181898"/>
            </a:xfrm>
            <a:custGeom>
              <a:avLst/>
              <a:gdLst/>
              <a:ahLst/>
              <a:cxnLst/>
              <a:rect l="0" t="0" r="0" b="0"/>
              <a:pathLst>
                <a:path w="120000" h="120000" extrusionOk="0">
                  <a:moveTo>
                    <a:pt x="116543" y="87"/>
                  </a:moveTo>
                  <a:cubicBezTo>
                    <a:pt x="115904" y="87"/>
                    <a:pt x="115266" y="2181"/>
                    <a:pt x="114622" y="2181"/>
                  </a:cubicBezTo>
                  <a:cubicBezTo>
                    <a:pt x="69167" y="88058"/>
                    <a:pt x="69167" y="88058"/>
                    <a:pt x="69167" y="88058"/>
                  </a:cubicBezTo>
                  <a:cubicBezTo>
                    <a:pt x="63408" y="98530"/>
                    <a:pt x="57005" y="98530"/>
                    <a:pt x="51241" y="88058"/>
                  </a:cubicBezTo>
                  <a:cubicBezTo>
                    <a:pt x="5786" y="2181"/>
                    <a:pt x="5786" y="2181"/>
                    <a:pt x="5786" y="2181"/>
                  </a:cubicBezTo>
                  <a:cubicBezTo>
                    <a:pt x="3865" y="-2007"/>
                    <a:pt x="1943" y="87"/>
                    <a:pt x="666" y="6370"/>
                  </a:cubicBezTo>
                  <a:cubicBezTo>
                    <a:pt x="-616" y="12654"/>
                    <a:pt x="22" y="21032"/>
                    <a:pt x="1943" y="25221"/>
                  </a:cubicBezTo>
                  <a:cubicBezTo>
                    <a:pt x="47398" y="109003"/>
                    <a:pt x="47398" y="109003"/>
                    <a:pt x="47398" y="109003"/>
                  </a:cubicBezTo>
                  <a:cubicBezTo>
                    <a:pt x="55084" y="123665"/>
                    <a:pt x="65324" y="123665"/>
                    <a:pt x="73010" y="109003"/>
                  </a:cubicBezTo>
                  <a:cubicBezTo>
                    <a:pt x="118465" y="25221"/>
                    <a:pt x="118465" y="25221"/>
                    <a:pt x="118465" y="25221"/>
                  </a:cubicBezTo>
                  <a:cubicBezTo>
                    <a:pt x="119747" y="21032"/>
                    <a:pt x="120386" y="12654"/>
                    <a:pt x="119747" y="6370"/>
                  </a:cubicBezTo>
                  <a:cubicBezTo>
                    <a:pt x="119103" y="2181"/>
                    <a:pt x="117826" y="87"/>
                    <a:pt x="116543"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Shape 240"/>
            <p:cNvSpPr/>
            <p:nvPr/>
          </p:nvSpPr>
          <p:spPr>
            <a:xfrm>
              <a:off x="8765803" y="4374692"/>
              <a:ext cx="595100" cy="182960"/>
            </a:xfrm>
            <a:custGeom>
              <a:avLst/>
              <a:gdLst/>
              <a:ahLst/>
              <a:cxnLst/>
              <a:rect l="0" t="0" r="0" b="0"/>
              <a:pathLst>
                <a:path w="120000" h="120000" extrusionOk="0">
                  <a:moveTo>
                    <a:pt x="116543" y="780"/>
                  </a:moveTo>
                  <a:cubicBezTo>
                    <a:pt x="115904" y="780"/>
                    <a:pt x="115266" y="780"/>
                    <a:pt x="114622" y="780"/>
                  </a:cubicBezTo>
                  <a:cubicBezTo>
                    <a:pt x="69167" y="86160"/>
                    <a:pt x="69167" y="86160"/>
                    <a:pt x="69167" y="86160"/>
                  </a:cubicBezTo>
                  <a:cubicBezTo>
                    <a:pt x="63408" y="96572"/>
                    <a:pt x="57005" y="96572"/>
                    <a:pt x="51241" y="86160"/>
                  </a:cubicBezTo>
                  <a:cubicBezTo>
                    <a:pt x="5786" y="780"/>
                    <a:pt x="5786" y="780"/>
                    <a:pt x="5786" y="780"/>
                  </a:cubicBezTo>
                  <a:cubicBezTo>
                    <a:pt x="3865" y="-1301"/>
                    <a:pt x="1943" y="780"/>
                    <a:pt x="666" y="7028"/>
                  </a:cubicBezTo>
                  <a:cubicBezTo>
                    <a:pt x="-616" y="13275"/>
                    <a:pt x="22" y="19522"/>
                    <a:pt x="1943" y="23687"/>
                  </a:cubicBezTo>
                  <a:cubicBezTo>
                    <a:pt x="47398" y="109067"/>
                    <a:pt x="47398" y="109067"/>
                    <a:pt x="47398" y="109067"/>
                  </a:cubicBezTo>
                  <a:cubicBezTo>
                    <a:pt x="55084" y="123644"/>
                    <a:pt x="65324" y="123644"/>
                    <a:pt x="73010" y="109067"/>
                  </a:cubicBezTo>
                  <a:cubicBezTo>
                    <a:pt x="118465" y="23687"/>
                    <a:pt x="118465" y="23687"/>
                    <a:pt x="118465" y="23687"/>
                  </a:cubicBezTo>
                  <a:cubicBezTo>
                    <a:pt x="119747" y="19522"/>
                    <a:pt x="120386" y="13275"/>
                    <a:pt x="119747" y="7028"/>
                  </a:cubicBezTo>
                  <a:cubicBezTo>
                    <a:pt x="119103" y="2863"/>
                    <a:pt x="117826" y="780"/>
                    <a:pt x="116543"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1" name="Shape 241"/>
          <p:cNvSpPr/>
          <p:nvPr/>
        </p:nvSpPr>
        <p:spPr>
          <a:xfrm>
            <a:off x="2793758"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2" name="Shape 242"/>
          <p:cNvSpPr/>
          <p:nvPr/>
        </p:nvSpPr>
        <p:spPr>
          <a:xfrm>
            <a:off x="8839593" y="1479434"/>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3" name="Shape 243"/>
          <p:cNvSpPr/>
          <p:nvPr/>
        </p:nvSpPr>
        <p:spPr>
          <a:xfrm>
            <a:off x="4827346" y="146327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4" name="Shape 244"/>
          <p:cNvSpPr/>
          <p:nvPr/>
        </p:nvSpPr>
        <p:spPr>
          <a:xfrm>
            <a:off x="6734330" y="1506113"/>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45" name="Shape 245"/>
          <p:cNvSpPr txBox="1">
            <a:spLocks noGrp="1"/>
          </p:cNvSpPr>
          <p:nvPr>
            <p:ph type="body" idx="2"/>
          </p:nvPr>
        </p:nvSpPr>
        <p:spPr>
          <a:xfrm>
            <a:off x="2120686"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6" name="Shape 246"/>
          <p:cNvSpPr txBox="1">
            <a:spLocks noGrp="1"/>
          </p:cNvSpPr>
          <p:nvPr>
            <p:ph type="body" idx="3"/>
          </p:nvPr>
        </p:nvSpPr>
        <p:spPr>
          <a:xfrm>
            <a:off x="2130742"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7" name="Shape 247"/>
          <p:cNvSpPr txBox="1">
            <a:spLocks noGrp="1"/>
          </p:cNvSpPr>
          <p:nvPr>
            <p:ph type="body" idx="4"/>
          </p:nvPr>
        </p:nvSpPr>
        <p:spPr>
          <a:xfrm>
            <a:off x="4230093"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8" name="Shape 248"/>
          <p:cNvSpPr txBox="1">
            <a:spLocks noGrp="1"/>
          </p:cNvSpPr>
          <p:nvPr>
            <p:ph type="body" idx="5"/>
          </p:nvPr>
        </p:nvSpPr>
        <p:spPr>
          <a:xfrm>
            <a:off x="4240150"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49" name="Shape 249"/>
          <p:cNvSpPr txBox="1">
            <a:spLocks noGrp="1"/>
          </p:cNvSpPr>
          <p:nvPr>
            <p:ph type="body" idx="6"/>
          </p:nvPr>
        </p:nvSpPr>
        <p:spPr>
          <a:xfrm>
            <a:off x="6329442"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50" name="Shape 250"/>
          <p:cNvSpPr txBox="1">
            <a:spLocks noGrp="1"/>
          </p:cNvSpPr>
          <p:nvPr>
            <p:ph type="body" idx="7"/>
          </p:nvPr>
        </p:nvSpPr>
        <p:spPr>
          <a:xfrm>
            <a:off x="6339499"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51" name="Shape 251"/>
          <p:cNvSpPr txBox="1">
            <a:spLocks noGrp="1"/>
          </p:cNvSpPr>
          <p:nvPr>
            <p:ph type="body" idx="8"/>
          </p:nvPr>
        </p:nvSpPr>
        <p:spPr>
          <a:xfrm>
            <a:off x="8374877" y="5139323"/>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52" name="Shape 252"/>
          <p:cNvSpPr txBox="1">
            <a:spLocks noGrp="1"/>
          </p:cNvSpPr>
          <p:nvPr>
            <p:ph type="body" idx="9"/>
          </p:nvPr>
        </p:nvSpPr>
        <p:spPr>
          <a:xfrm>
            <a:off x="8384934" y="4679987"/>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2268399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rained-Infographic">
  <p:cSld name="1_Brained-Infographic">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56" name="Shape 256"/>
          <p:cNvGrpSpPr/>
          <p:nvPr/>
        </p:nvGrpSpPr>
        <p:grpSpPr>
          <a:xfrm>
            <a:off x="1398771" y="1953702"/>
            <a:ext cx="1620995" cy="2603951"/>
            <a:chOff x="2011515" y="1953702"/>
            <a:chExt cx="1620994" cy="2603950"/>
          </a:xfrm>
        </p:grpSpPr>
        <p:sp>
          <p:nvSpPr>
            <p:cNvPr id="257" name="Shape 257"/>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Shape 258"/>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Shape 259"/>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Shape 260"/>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Shape 261"/>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Shape 262"/>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Shape 263"/>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Shape 264"/>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Shape 265"/>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6" name="Shape 266"/>
          <p:cNvGrpSpPr/>
          <p:nvPr/>
        </p:nvGrpSpPr>
        <p:grpSpPr>
          <a:xfrm>
            <a:off x="5202409" y="1953702"/>
            <a:ext cx="1620896" cy="2603951"/>
            <a:chOff x="6077203" y="1953702"/>
            <a:chExt cx="1620896" cy="2603950"/>
          </a:xfrm>
        </p:grpSpPr>
        <p:sp>
          <p:nvSpPr>
            <p:cNvPr id="267" name="Shape 267"/>
            <p:cNvSpPr/>
            <p:nvPr/>
          </p:nvSpPr>
          <p:spPr>
            <a:xfrm>
              <a:off x="6351344" y="1953702"/>
              <a:ext cx="873126" cy="923581"/>
            </a:xfrm>
            <a:custGeom>
              <a:avLst/>
              <a:gdLst/>
              <a:ahLst/>
              <a:cxnLst/>
              <a:rect l="0" t="0" r="0" b="0"/>
              <a:pathLst>
                <a:path w="120000" h="120000" extrusionOk="0">
                  <a:moveTo>
                    <a:pt x="118254" y="79161"/>
                  </a:moveTo>
                  <a:cubicBezTo>
                    <a:pt x="116509" y="84525"/>
                    <a:pt x="110398" y="86995"/>
                    <a:pt x="104728" y="84933"/>
                  </a:cubicBezTo>
                  <a:cubicBezTo>
                    <a:pt x="102107" y="84112"/>
                    <a:pt x="99927" y="81636"/>
                    <a:pt x="98617" y="79161"/>
                  </a:cubicBezTo>
                  <a:cubicBezTo>
                    <a:pt x="98182" y="77512"/>
                    <a:pt x="96872" y="76272"/>
                    <a:pt x="95126" y="75444"/>
                  </a:cubicBezTo>
                  <a:cubicBezTo>
                    <a:pt x="93381" y="75037"/>
                    <a:pt x="91201" y="75858"/>
                    <a:pt x="90761" y="77512"/>
                  </a:cubicBezTo>
                  <a:cubicBezTo>
                    <a:pt x="73309" y="120000"/>
                    <a:pt x="73309" y="120000"/>
                    <a:pt x="73309" y="120000"/>
                  </a:cubicBezTo>
                  <a:cubicBezTo>
                    <a:pt x="44070" y="86174"/>
                    <a:pt x="44070" y="86174"/>
                    <a:pt x="44070" y="86174"/>
                  </a:cubicBezTo>
                  <a:cubicBezTo>
                    <a:pt x="44070" y="86174"/>
                    <a:pt x="44070" y="86174"/>
                    <a:pt x="44510" y="86174"/>
                  </a:cubicBezTo>
                  <a:cubicBezTo>
                    <a:pt x="48436" y="86588"/>
                    <a:pt x="52801" y="85760"/>
                    <a:pt x="56292" y="82871"/>
                  </a:cubicBezTo>
                  <a:cubicBezTo>
                    <a:pt x="62838" y="77920"/>
                    <a:pt x="63707" y="68845"/>
                    <a:pt x="58472" y="63072"/>
                  </a:cubicBezTo>
                  <a:cubicBezTo>
                    <a:pt x="53236" y="56886"/>
                    <a:pt x="43635" y="56059"/>
                    <a:pt x="37089" y="61010"/>
                  </a:cubicBezTo>
                  <a:cubicBezTo>
                    <a:pt x="34034" y="63486"/>
                    <a:pt x="31853" y="67196"/>
                    <a:pt x="31853" y="71320"/>
                  </a:cubicBezTo>
                  <a:cubicBezTo>
                    <a:pt x="31853" y="71734"/>
                    <a:pt x="31853" y="71734"/>
                    <a:pt x="31853" y="71734"/>
                  </a:cubicBezTo>
                  <a:cubicBezTo>
                    <a:pt x="0" y="35433"/>
                    <a:pt x="0" y="35433"/>
                    <a:pt x="0" y="35433"/>
                  </a:cubicBezTo>
                  <a:cubicBezTo>
                    <a:pt x="6980" y="26357"/>
                    <a:pt x="15271" y="19344"/>
                    <a:pt x="21382" y="14807"/>
                  </a:cubicBezTo>
                  <a:cubicBezTo>
                    <a:pt x="36654" y="4083"/>
                    <a:pt x="81600" y="-5819"/>
                    <a:pt x="120000" y="4083"/>
                  </a:cubicBezTo>
                  <a:cubicBezTo>
                    <a:pt x="96437" y="63072"/>
                    <a:pt x="96437" y="63072"/>
                    <a:pt x="96437" y="63072"/>
                  </a:cubicBezTo>
                  <a:cubicBezTo>
                    <a:pt x="96437" y="63072"/>
                    <a:pt x="96437" y="63072"/>
                    <a:pt x="96437" y="63072"/>
                  </a:cubicBezTo>
                  <a:cubicBezTo>
                    <a:pt x="95561" y="64721"/>
                    <a:pt x="96437" y="66783"/>
                    <a:pt x="98182" y="67196"/>
                  </a:cubicBezTo>
                  <a:cubicBezTo>
                    <a:pt x="99927" y="68023"/>
                    <a:pt x="102107" y="68023"/>
                    <a:pt x="103852" y="67196"/>
                  </a:cubicBezTo>
                  <a:cubicBezTo>
                    <a:pt x="106032" y="65548"/>
                    <a:pt x="109523" y="65548"/>
                    <a:pt x="112143" y="66369"/>
                  </a:cubicBezTo>
                  <a:cubicBezTo>
                    <a:pt x="117814" y="68437"/>
                    <a:pt x="120434" y="74209"/>
                    <a:pt x="118254" y="79161"/>
                  </a:cubicBezTo>
                  <a:close/>
                </a:path>
              </a:pathLst>
            </a:custGeom>
            <a:solidFill>
              <a:schemeClr val="accent3">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Shape 268"/>
            <p:cNvSpPr/>
            <p:nvPr/>
          </p:nvSpPr>
          <p:spPr>
            <a:xfrm>
              <a:off x="6916495" y="1994632"/>
              <a:ext cx="781604" cy="1023235"/>
            </a:xfrm>
            <a:custGeom>
              <a:avLst/>
              <a:gdLst/>
              <a:ahLst/>
              <a:cxnLst/>
              <a:rect l="0" t="0" r="0" b="0"/>
              <a:pathLst>
                <a:path w="120000" h="120000" extrusionOk="0">
                  <a:moveTo>
                    <a:pt x="119916" y="76334"/>
                  </a:moveTo>
                  <a:cubicBezTo>
                    <a:pt x="119429" y="81171"/>
                    <a:pt x="118942" y="86013"/>
                    <a:pt x="117962" y="90107"/>
                  </a:cubicBezTo>
                  <a:cubicBezTo>
                    <a:pt x="71168" y="96067"/>
                    <a:pt x="71168" y="96067"/>
                    <a:pt x="71168" y="96067"/>
                  </a:cubicBezTo>
                  <a:cubicBezTo>
                    <a:pt x="69220" y="96441"/>
                    <a:pt x="67754" y="97926"/>
                    <a:pt x="68246" y="99418"/>
                  </a:cubicBezTo>
                  <a:cubicBezTo>
                    <a:pt x="68246" y="101278"/>
                    <a:pt x="69707" y="102395"/>
                    <a:pt x="71168" y="103512"/>
                  </a:cubicBezTo>
                  <a:cubicBezTo>
                    <a:pt x="74095" y="104629"/>
                    <a:pt x="76043" y="106863"/>
                    <a:pt x="76530" y="109471"/>
                  </a:cubicBezTo>
                  <a:cubicBezTo>
                    <a:pt x="77990" y="114314"/>
                    <a:pt x="73608" y="118782"/>
                    <a:pt x="67267" y="119899"/>
                  </a:cubicBezTo>
                  <a:cubicBezTo>
                    <a:pt x="60931" y="120642"/>
                    <a:pt x="54596" y="117291"/>
                    <a:pt x="53622" y="112448"/>
                  </a:cubicBezTo>
                  <a:cubicBezTo>
                    <a:pt x="53135" y="109845"/>
                    <a:pt x="54109" y="107237"/>
                    <a:pt x="56057" y="105377"/>
                  </a:cubicBezTo>
                  <a:cubicBezTo>
                    <a:pt x="57517" y="103886"/>
                    <a:pt x="58010" y="102395"/>
                    <a:pt x="58010" y="100909"/>
                  </a:cubicBezTo>
                  <a:cubicBezTo>
                    <a:pt x="57517" y="99043"/>
                    <a:pt x="55570" y="98301"/>
                    <a:pt x="53622" y="98301"/>
                  </a:cubicBezTo>
                  <a:cubicBezTo>
                    <a:pt x="53622" y="98301"/>
                    <a:pt x="53622" y="98301"/>
                    <a:pt x="53135" y="98301"/>
                  </a:cubicBezTo>
                  <a:cubicBezTo>
                    <a:pt x="0" y="105003"/>
                    <a:pt x="0" y="105003"/>
                    <a:pt x="0" y="105003"/>
                  </a:cubicBezTo>
                  <a:cubicBezTo>
                    <a:pt x="18525" y="67766"/>
                    <a:pt x="18525" y="67766"/>
                    <a:pt x="18525" y="67766"/>
                  </a:cubicBezTo>
                  <a:cubicBezTo>
                    <a:pt x="18525" y="67766"/>
                    <a:pt x="18525" y="68140"/>
                    <a:pt x="19012" y="68140"/>
                  </a:cubicBezTo>
                  <a:cubicBezTo>
                    <a:pt x="20472" y="71491"/>
                    <a:pt x="23886" y="74100"/>
                    <a:pt x="28761" y="75585"/>
                  </a:cubicBezTo>
                  <a:cubicBezTo>
                    <a:pt x="37531" y="78194"/>
                    <a:pt x="46794" y="74842"/>
                    <a:pt x="50208" y="68140"/>
                  </a:cubicBezTo>
                  <a:cubicBezTo>
                    <a:pt x="53622" y="61438"/>
                    <a:pt x="49234" y="53993"/>
                    <a:pt x="40458" y="51384"/>
                  </a:cubicBezTo>
                  <a:cubicBezTo>
                    <a:pt x="36071" y="50267"/>
                    <a:pt x="30709" y="50641"/>
                    <a:pt x="26808" y="52127"/>
                  </a:cubicBezTo>
                  <a:cubicBezTo>
                    <a:pt x="26321" y="52127"/>
                    <a:pt x="26321" y="52127"/>
                    <a:pt x="26321" y="52501"/>
                  </a:cubicBezTo>
                  <a:cubicBezTo>
                    <a:pt x="52156" y="0"/>
                    <a:pt x="52156" y="0"/>
                    <a:pt x="52156" y="0"/>
                  </a:cubicBezTo>
                  <a:cubicBezTo>
                    <a:pt x="57517" y="1491"/>
                    <a:pt x="62879" y="2976"/>
                    <a:pt x="68246" y="5211"/>
                  </a:cubicBezTo>
                  <a:cubicBezTo>
                    <a:pt x="114067" y="23458"/>
                    <a:pt x="120889" y="48776"/>
                    <a:pt x="119916" y="76334"/>
                  </a:cubicBezTo>
                  <a:close/>
                </a:path>
              </a:pathLst>
            </a:custGeom>
            <a:solidFill>
              <a:schemeClr val="accent3">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Shape 269"/>
            <p:cNvSpPr/>
            <p:nvPr/>
          </p:nvSpPr>
          <p:spPr>
            <a:xfrm>
              <a:off x="6100521" y="2254982"/>
              <a:ext cx="758825" cy="768350"/>
            </a:xfrm>
            <a:custGeom>
              <a:avLst/>
              <a:gdLst/>
              <a:ahLst/>
              <a:cxnLst/>
              <a:rect l="0" t="0" r="0" b="0"/>
              <a:pathLst>
                <a:path w="120000" h="120000" extrusionOk="0">
                  <a:moveTo>
                    <a:pt x="67277" y="109088"/>
                  </a:moveTo>
                  <a:cubicBezTo>
                    <a:pt x="70794" y="105122"/>
                    <a:pt x="71800" y="100166"/>
                    <a:pt x="71294" y="95205"/>
                  </a:cubicBezTo>
                  <a:cubicBezTo>
                    <a:pt x="69788" y="85783"/>
                    <a:pt x="60755" y="79338"/>
                    <a:pt x="51211" y="81322"/>
                  </a:cubicBezTo>
                  <a:cubicBezTo>
                    <a:pt x="41672" y="82811"/>
                    <a:pt x="35144" y="91238"/>
                    <a:pt x="36650" y="100661"/>
                  </a:cubicBezTo>
                  <a:cubicBezTo>
                    <a:pt x="37655" y="105622"/>
                    <a:pt x="40672" y="110083"/>
                    <a:pt x="44688" y="112561"/>
                  </a:cubicBezTo>
                  <a:cubicBezTo>
                    <a:pt x="45188" y="112561"/>
                    <a:pt x="45188" y="112561"/>
                    <a:pt x="45188" y="112561"/>
                  </a:cubicBezTo>
                  <a:cubicBezTo>
                    <a:pt x="0" y="120000"/>
                    <a:pt x="0" y="120000"/>
                    <a:pt x="0" y="120000"/>
                  </a:cubicBezTo>
                  <a:cubicBezTo>
                    <a:pt x="1505" y="117522"/>
                    <a:pt x="3011" y="114544"/>
                    <a:pt x="5022" y="111572"/>
                  </a:cubicBezTo>
                  <a:cubicBezTo>
                    <a:pt x="7027" y="108594"/>
                    <a:pt x="18077" y="91733"/>
                    <a:pt x="23600" y="83305"/>
                  </a:cubicBezTo>
                  <a:cubicBezTo>
                    <a:pt x="25605" y="80333"/>
                    <a:pt x="26111" y="76861"/>
                    <a:pt x="25105" y="73883"/>
                  </a:cubicBezTo>
                  <a:cubicBezTo>
                    <a:pt x="15566" y="44133"/>
                    <a:pt x="24100" y="18844"/>
                    <a:pt x="36650" y="0"/>
                  </a:cubicBezTo>
                  <a:cubicBezTo>
                    <a:pt x="73305" y="44133"/>
                    <a:pt x="73305" y="44133"/>
                    <a:pt x="73305" y="44133"/>
                  </a:cubicBezTo>
                  <a:cubicBezTo>
                    <a:pt x="74311" y="45622"/>
                    <a:pt x="76822" y="46116"/>
                    <a:pt x="78827" y="44627"/>
                  </a:cubicBezTo>
                  <a:cubicBezTo>
                    <a:pt x="80333" y="43138"/>
                    <a:pt x="81338" y="41155"/>
                    <a:pt x="81338" y="39172"/>
                  </a:cubicBezTo>
                  <a:cubicBezTo>
                    <a:pt x="81838" y="35700"/>
                    <a:pt x="83350" y="32727"/>
                    <a:pt x="85855" y="30250"/>
                  </a:cubicBezTo>
                  <a:cubicBezTo>
                    <a:pt x="90877" y="26283"/>
                    <a:pt x="98411" y="26777"/>
                    <a:pt x="102927" y="31733"/>
                  </a:cubicBezTo>
                  <a:cubicBezTo>
                    <a:pt x="106944" y="37188"/>
                    <a:pt x="106444" y="44627"/>
                    <a:pt x="100922" y="48594"/>
                  </a:cubicBezTo>
                  <a:cubicBezTo>
                    <a:pt x="98411" y="51072"/>
                    <a:pt x="94894" y="51572"/>
                    <a:pt x="91383" y="51072"/>
                  </a:cubicBezTo>
                  <a:cubicBezTo>
                    <a:pt x="89372" y="50577"/>
                    <a:pt x="87366" y="51572"/>
                    <a:pt x="85355" y="52561"/>
                  </a:cubicBezTo>
                  <a:cubicBezTo>
                    <a:pt x="83850" y="54050"/>
                    <a:pt x="83350" y="56527"/>
                    <a:pt x="84855" y="58016"/>
                  </a:cubicBezTo>
                  <a:cubicBezTo>
                    <a:pt x="120000" y="100661"/>
                    <a:pt x="120000" y="100661"/>
                    <a:pt x="120000" y="100661"/>
                  </a:cubicBezTo>
                  <a:cubicBezTo>
                    <a:pt x="67277" y="109088"/>
                    <a:pt x="67277" y="109088"/>
                    <a:pt x="67277" y="109088"/>
                  </a:cubicBezTo>
                  <a:cubicBezTo>
                    <a:pt x="67277" y="109088"/>
                    <a:pt x="67277" y="109088"/>
                    <a:pt x="67277" y="109088"/>
                  </a:cubicBezTo>
                  <a:close/>
                </a:path>
              </a:pathLst>
            </a:custGeom>
            <a:solidFill>
              <a:schemeClr val="accent3">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Shape 270"/>
            <p:cNvSpPr/>
            <p:nvPr/>
          </p:nvSpPr>
          <p:spPr>
            <a:xfrm>
              <a:off x="6077203" y="2806550"/>
              <a:ext cx="788493" cy="852667"/>
            </a:xfrm>
            <a:custGeom>
              <a:avLst/>
              <a:gdLst/>
              <a:ahLst/>
              <a:cxnLst/>
              <a:rect l="0" t="0" r="0" b="0"/>
              <a:pathLst>
                <a:path w="120000" h="120000" extrusionOk="0">
                  <a:moveTo>
                    <a:pt x="120000" y="17550"/>
                  </a:moveTo>
                  <a:cubicBezTo>
                    <a:pt x="101638" y="62235"/>
                    <a:pt x="101638" y="62235"/>
                    <a:pt x="101638" y="62235"/>
                  </a:cubicBezTo>
                  <a:cubicBezTo>
                    <a:pt x="101638" y="62235"/>
                    <a:pt x="101638" y="62235"/>
                    <a:pt x="101638" y="62235"/>
                  </a:cubicBezTo>
                  <a:cubicBezTo>
                    <a:pt x="99707" y="57764"/>
                    <a:pt x="96321" y="54641"/>
                    <a:pt x="91975" y="52849"/>
                  </a:cubicBezTo>
                  <a:cubicBezTo>
                    <a:pt x="83277" y="50169"/>
                    <a:pt x="73613" y="54191"/>
                    <a:pt x="70227" y="62235"/>
                  </a:cubicBezTo>
                  <a:cubicBezTo>
                    <a:pt x="66847" y="69830"/>
                    <a:pt x="71193" y="78767"/>
                    <a:pt x="79891" y="81896"/>
                  </a:cubicBezTo>
                  <a:cubicBezTo>
                    <a:pt x="84726" y="83682"/>
                    <a:pt x="89555" y="83238"/>
                    <a:pt x="93906" y="81003"/>
                  </a:cubicBezTo>
                  <a:cubicBezTo>
                    <a:pt x="93906" y="81003"/>
                    <a:pt x="93906" y="81003"/>
                    <a:pt x="94389" y="81003"/>
                  </a:cubicBezTo>
                  <a:cubicBezTo>
                    <a:pt x="79891" y="115852"/>
                    <a:pt x="79891" y="115852"/>
                    <a:pt x="79891" y="115852"/>
                  </a:cubicBezTo>
                  <a:cubicBezTo>
                    <a:pt x="53315" y="122110"/>
                    <a:pt x="37856" y="119431"/>
                    <a:pt x="37856" y="119431"/>
                  </a:cubicBezTo>
                  <a:cubicBezTo>
                    <a:pt x="28187" y="118537"/>
                    <a:pt x="22392" y="108258"/>
                    <a:pt x="23358" y="101556"/>
                  </a:cubicBezTo>
                  <a:cubicBezTo>
                    <a:pt x="24807" y="94405"/>
                    <a:pt x="25290" y="91277"/>
                    <a:pt x="20944" y="88153"/>
                  </a:cubicBezTo>
                  <a:cubicBezTo>
                    <a:pt x="17075" y="85468"/>
                    <a:pt x="17075" y="81896"/>
                    <a:pt x="19007" y="80553"/>
                  </a:cubicBezTo>
                  <a:cubicBezTo>
                    <a:pt x="20944" y="79216"/>
                    <a:pt x="27704" y="76531"/>
                    <a:pt x="27704" y="76531"/>
                  </a:cubicBezTo>
                  <a:cubicBezTo>
                    <a:pt x="27704" y="76531"/>
                    <a:pt x="22875" y="73408"/>
                    <a:pt x="19972" y="72509"/>
                  </a:cubicBezTo>
                  <a:cubicBezTo>
                    <a:pt x="17075" y="71172"/>
                    <a:pt x="15626" y="66701"/>
                    <a:pt x="17075" y="64021"/>
                  </a:cubicBezTo>
                  <a:cubicBezTo>
                    <a:pt x="18524" y="61342"/>
                    <a:pt x="19007" y="54641"/>
                    <a:pt x="19007" y="54641"/>
                  </a:cubicBezTo>
                  <a:cubicBezTo>
                    <a:pt x="19007" y="54641"/>
                    <a:pt x="12729" y="51512"/>
                    <a:pt x="5480" y="47934"/>
                  </a:cubicBezTo>
                  <a:cubicBezTo>
                    <a:pt x="162" y="45703"/>
                    <a:pt x="-1285" y="42125"/>
                    <a:pt x="1128" y="35873"/>
                  </a:cubicBezTo>
                  <a:cubicBezTo>
                    <a:pt x="49452" y="28273"/>
                    <a:pt x="49452" y="28273"/>
                    <a:pt x="49452" y="28273"/>
                  </a:cubicBezTo>
                  <a:cubicBezTo>
                    <a:pt x="51866" y="28273"/>
                    <a:pt x="52832" y="26487"/>
                    <a:pt x="52832" y="24257"/>
                  </a:cubicBezTo>
                  <a:cubicBezTo>
                    <a:pt x="52349" y="22465"/>
                    <a:pt x="51383" y="20678"/>
                    <a:pt x="49452" y="19785"/>
                  </a:cubicBezTo>
                  <a:cubicBezTo>
                    <a:pt x="46554" y="17999"/>
                    <a:pt x="44617" y="15763"/>
                    <a:pt x="44134" y="12191"/>
                  </a:cubicBezTo>
                  <a:cubicBezTo>
                    <a:pt x="43168" y="6382"/>
                    <a:pt x="47520" y="1018"/>
                    <a:pt x="53798" y="125"/>
                  </a:cubicBezTo>
                  <a:cubicBezTo>
                    <a:pt x="60081" y="-767"/>
                    <a:pt x="65881" y="3254"/>
                    <a:pt x="66847" y="9062"/>
                  </a:cubicBezTo>
                  <a:cubicBezTo>
                    <a:pt x="67330" y="12191"/>
                    <a:pt x="66364" y="15319"/>
                    <a:pt x="64433" y="17550"/>
                  </a:cubicBezTo>
                  <a:cubicBezTo>
                    <a:pt x="62978" y="18892"/>
                    <a:pt x="62495" y="21128"/>
                    <a:pt x="62978" y="22914"/>
                  </a:cubicBezTo>
                  <a:cubicBezTo>
                    <a:pt x="62978" y="24700"/>
                    <a:pt x="65398" y="26043"/>
                    <a:pt x="67330" y="25594"/>
                  </a:cubicBezTo>
                  <a:lnTo>
                    <a:pt x="120000" y="17550"/>
                  </a:lnTo>
                  <a:close/>
                </a:path>
              </a:pathLst>
            </a:custGeom>
            <a:solidFill>
              <a:schemeClr val="accent3">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Shape 271"/>
            <p:cNvSpPr/>
            <p:nvPr/>
          </p:nvSpPr>
          <p:spPr>
            <a:xfrm>
              <a:off x="6565236" y="2943958"/>
              <a:ext cx="891009" cy="1000126"/>
            </a:xfrm>
            <a:custGeom>
              <a:avLst/>
              <a:gdLst/>
              <a:ahLst/>
              <a:cxnLst/>
              <a:rect l="0" t="0" r="0" b="0"/>
              <a:pathLst>
                <a:path w="120000" h="120000" extrusionOk="0">
                  <a:moveTo>
                    <a:pt x="120000" y="81905"/>
                  </a:moveTo>
                  <a:cubicBezTo>
                    <a:pt x="120000" y="94477"/>
                    <a:pt x="120000" y="109333"/>
                    <a:pt x="120000" y="109333"/>
                  </a:cubicBezTo>
                  <a:cubicBezTo>
                    <a:pt x="120000" y="109333"/>
                    <a:pt x="102897" y="120000"/>
                    <a:pt x="62698" y="120000"/>
                  </a:cubicBezTo>
                  <a:cubicBezTo>
                    <a:pt x="22505" y="120000"/>
                    <a:pt x="5830" y="109333"/>
                    <a:pt x="5830" y="109333"/>
                  </a:cubicBezTo>
                  <a:cubicBezTo>
                    <a:pt x="5830" y="91811"/>
                    <a:pt x="5830" y="91811"/>
                    <a:pt x="5830" y="91811"/>
                  </a:cubicBezTo>
                  <a:cubicBezTo>
                    <a:pt x="22505" y="52572"/>
                    <a:pt x="22505" y="52572"/>
                    <a:pt x="22505" y="52572"/>
                  </a:cubicBezTo>
                  <a:cubicBezTo>
                    <a:pt x="22932" y="51050"/>
                    <a:pt x="22078" y="49522"/>
                    <a:pt x="20369" y="48761"/>
                  </a:cubicBezTo>
                  <a:cubicBezTo>
                    <a:pt x="18660" y="48383"/>
                    <a:pt x="16945" y="48383"/>
                    <a:pt x="15236" y="49144"/>
                  </a:cubicBezTo>
                  <a:cubicBezTo>
                    <a:pt x="12672" y="50283"/>
                    <a:pt x="9675" y="50666"/>
                    <a:pt x="6684" y="49522"/>
                  </a:cubicBezTo>
                  <a:cubicBezTo>
                    <a:pt x="1551" y="48000"/>
                    <a:pt x="-1439" y="42666"/>
                    <a:pt x="697" y="37716"/>
                  </a:cubicBezTo>
                  <a:cubicBezTo>
                    <a:pt x="2839" y="33144"/>
                    <a:pt x="8393" y="30855"/>
                    <a:pt x="13954" y="32383"/>
                  </a:cubicBezTo>
                  <a:cubicBezTo>
                    <a:pt x="16945" y="33522"/>
                    <a:pt x="19087" y="35427"/>
                    <a:pt x="19941" y="37716"/>
                  </a:cubicBezTo>
                  <a:cubicBezTo>
                    <a:pt x="20369" y="39238"/>
                    <a:pt x="22078" y="40761"/>
                    <a:pt x="23787" y="41144"/>
                  </a:cubicBezTo>
                  <a:cubicBezTo>
                    <a:pt x="25502" y="41905"/>
                    <a:pt x="27211" y="41144"/>
                    <a:pt x="28065" y="39616"/>
                  </a:cubicBezTo>
                  <a:cubicBezTo>
                    <a:pt x="44741" y="0"/>
                    <a:pt x="44741" y="0"/>
                    <a:pt x="44741" y="0"/>
                  </a:cubicBezTo>
                  <a:cubicBezTo>
                    <a:pt x="73819" y="31616"/>
                    <a:pt x="73819" y="31616"/>
                    <a:pt x="73819" y="31616"/>
                  </a:cubicBezTo>
                  <a:cubicBezTo>
                    <a:pt x="73392" y="31616"/>
                    <a:pt x="73392" y="31616"/>
                    <a:pt x="73392" y="31616"/>
                  </a:cubicBezTo>
                  <a:cubicBezTo>
                    <a:pt x="69113" y="30855"/>
                    <a:pt x="64840" y="32000"/>
                    <a:pt x="61416" y="34283"/>
                  </a:cubicBezTo>
                  <a:cubicBezTo>
                    <a:pt x="55001" y="38855"/>
                    <a:pt x="54147" y="47238"/>
                    <a:pt x="59280" y="52950"/>
                  </a:cubicBezTo>
                  <a:cubicBezTo>
                    <a:pt x="64413" y="58666"/>
                    <a:pt x="73819" y="59427"/>
                    <a:pt x="80234" y="54855"/>
                  </a:cubicBezTo>
                  <a:cubicBezTo>
                    <a:pt x="83652" y="52188"/>
                    <a:pt x="85361" y="48761"/>
                    <a:pt x="85788" y="44950"/>
                  </a:cubicBezTo>
                  <a:cubicBezTo>
                    <a:pt x="85788" y="44950"/>
                    <a:pt x="85788" y="44572"/>
                    <a:pt x="85788" y="44572"/>
                  </a:cubicBezTo>
                  <a:lnTo>
                    <a:pt x="120000" y="81905"/>
                  </a:lnTo>
                  <a:close/>
                </a:path>
              </a:pathLst>
            </a:custGeom>
            <a:solidFill>
              <a:schemeClr val="accent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Shape 272"/>
            <p:cNvSpPr/>
            <p:nvPr/>
          </p:nvSpPr>
          <p:spPr>
            <a:xfrm>
              <a:off x="6922846" y="2801083"/>
              <a:ext cx="752476" cy="771525"/>
            </a:xfrm>
            <a:custGeom>
              <a:avLst/>
              <a:gdLst/>
              <a:ahLst/>
              <a:cxnLst/>
              <a:rect l="0" t="0" r="0" b="0"/>
              <a:pathLst>
                <a:path w="120000" h="120000" extrusionOk="0">
                  <a:moveTo>
                    <a:pt x="120000" y="0"/>
                  </a:moveTo>
                  <a:cubicBezTo>
                    <a:pt x="114427" y="22716"/>
                    <a:pt x="102783" y="38022"/>
                    <a:pt x="96200" y="49877"/>
                  </a:cubicBezTo>
                  <a:cubicBezTo>
                    <a:pt x="88100" y="65677"/>
                    <a:pt x="85061" y="96294"/>
                    <a:pt x="85061" y="110122"/>
                  </a:cubicBezTo>
                  <a:cubicBezTo>
                    <a:pt x="85061" y="120000"/>
                    <a:pt x="85061" y="120000"/>
                    <a:pt x="85061" y="120000"/>
                  </a:cubicBezTo>
                  <a:cubicBezTo>
                    <a:pt x="47594" y="75555"/>
                    <a:pt x="47594" y="75555"/>
                    <a:pt x="47594" y="75555"/>
                  </a:cubicBezTo>
                  <a:cubicBezTo>
                    <a:pt x="46077" y="73577"/>
                    <a:pt x="43544" y="73577"/>
                    <a:pt x="41516" y="75061"/>
                  </a:cubicBezTo>
                  <a:cubicBezTo>
                    <a:pt x="40000" y="76050"/>
                    <a:pt x="38988" y="78022"/>
                    <a:pt x="38988" y="80494"/>
                  </a:cubicBezTo>
                  <a:cubicBezTo>
                    <a:pt x="38988" y="83455"/>
                    <a:pt x="37466" y="86911"/>
                    <a:pt x="34427" y="89383"/>
                  </a:cubicBezTo>
                  <a:cubicBezTo>
                    <a:pt x="29366" y="93333"/>
                    <a:pt x="21772" y="92344"/>
                    <a:pt x="17216" y="87405"/>
                  </a:cubicBezTo>
                  <a:cubicBezTo>
                    <a:pt x="13166" y="82466"/>
                    <a:pt x="14177" y="75061"/>
                    <a:pt x="19238" y="70616"/>
                  </a:cubicBezTo>
                  <a:cubicBezTo>
                    <a:pt x="21772" y="68644"/>
                    <a:pt x="25316" y="67655"/>
                    <a:pt x="28861" y="68150"/>
                  </a:cubicBezTo>
                  <a:cubicBezTo>
                    <a:pt x="30883" y="68644"/>
                    <a:pt x="33416" y="68150"/>
                    <a:pt x="34938" y="66666"/>
                  </a:cubicBezTo>
                  <a:cubicBezTo>
                    <a:pt x="36455" y="65183"/>
                    <a:pt x="36961" y="62716"/>
                    <a:pt x="35444" y="61233"/>
                  </a:cubicBezTo>
                  <a:cubicBezTo>
                    <a:pt x="0" y="18766"/>
                    <a:pt x="0" y="18766"/>
                    <a:pt x="0" y="18766"/>
                  </a:cubicBezTo>
                  <a:cubicBezTo>
                    <a:pt x="53672" y="10372"/>
                    <a:pt x="53672" y="10372"/>
                    <a:pt x="53672" y="10372"/>
                  </a:cubicBezTo>
                  <a:cubicBezTo>
                    <a:pt x="53166" y="10372"/>
                    <a:pt x="53166" y="10866"/>
                    <a:pt x="53166" y="10866"/>
                  </a:cubicBezTo>
                  <a:cubicBezTo>
                    <a:pt x="50127" y="14816"/>
                    <a:pt x="48605" y="19755"/>
                    <a:pt x="49622" y="24200"/>
                  </a:cubicBezTo>
                  <a:cubicBezTo>
                    <a:pt x="51138" y="33577"/>
                    <a:pt x="60255" y="40000"/>
                    <a:pt x="69366" y="38516"/>
                  </a:cubicBezTo>
                  <a:cubicBezTo>
                    <a:pt x="78988" y="37038"/>
                    <a:pt x="85572" y="28150"/>
                    <a:pt x="84050" y="18766"/>
                  </a:cubicBezTo>
                  <a:cubicBezTo>
                    <a:pt x="83038" y="13827"/>
                    <a:pt x="80000" y="9877"/>
                    <a:pt x="75950" y="7405"/>
                  </a:cubicBezTo>
                  <a:cubicBezTo>
                    <a:pt x="75950" y="6911"/>
                    <a:pt x="75444" y="6911"/>
                    <a:pt x="75444" y="6911"/>
                  </a:cubicBezTo>
                  <a:lnTo>
                    <a:pt x="120000" y="0"/>
                  </a:lnTo>
                  <a:close/>
                </a:path>
              </a:pathLst>
            </a:custGeom>
            <a:solidFill>
              <a:schemeClr val="accent3">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Shape 273"/>
            <p:cNvSpPr/>
            <p:nvPr/>
          </p:nvSpPr>
          <p:spPr>
            <a:xfrm>
              <a:off x="6734329" y="4086828"/>
              <a:ext cx="595044" cy="181898"/>
            </a:xfrm>
            <a:custGeom>
              <a:avLst/>
              <a:gdLst/>
              <a:ahLst/>
              <a:cxnLst/>
              <a:rect l="0" t="0" r="0" b="0"/>
              <a:pathLst>
                <a:path w="120000" h="120000" extrusionOk="0">
                  <a:moveTo>
                    <a:pt x="116134" y="87"/>
                  </a:moveTo>
                  <a:cubicBezTo>
                    <a:pt x="115495" y="87"/>
                    <a:pt x="114851" y="87"/>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18938"/>
                    <a:pt x="2162" y="23127"/>
                  </a:cubicBezTo>
                  <a:cubicBezTo>
                    <a:pt x="46982" y="109003"/>
                    <a:pt x="46982" y="109003"/>
                    <a:pt x="46982" y="109003"/>
                  </a:cubicBezTo>
                  <a:cubicBezTo>
                    <a:pt x="55307" y="123665"/>
                    <a:pt x="64910" y="123665"/>
                    <a:pt x="72597" y="109003"/>
                  </a:cubicBezTo>
                  <a:cubicBezTo>
                    <a:pt x="118055" y="23127"/>
                    <a:pt x="118055" y="23127"/>
                    <a:pt x="118055" y="23127"/>
                  </a:cubicBezTo>
                  <a:cubicBezTo>
                    <a:pt x="119977" y="18938"/>
                    <a:pt x="120616" y="12654"/>
                    <a:pt x="119333" y="6370"/>
                  </a:cubicBezTo>
                  <a:cubicBezTo>
                    <a:pt x="118694" y="2181"/>
                    <a:pt x="117417" y="87"/>
                    <a:pt x="116134" y="87"/>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Shape 274"/>
            <p:cNvSpPr/>
            <p:nvPr/>
          </p:nvSpPr>
          <p:spPr>
            <a:xfrm>
              <a:off x="6734329" y="4229703"/>
              <a:ext cx="595044" cy="181898"/>
            </a:xfrm>
            <a:custGeom>
              <a:avLst/>
              <a:gdLst/>
              <a:ahLst/>
              <a:cxnLst/>
              <a:rect l="0" t="0" r="0" b="0"/>
              <a:pathLst>
                <a:path w="120000" h="120000" extrusionOk="0">
                  <a:moveTo>
                    <a:pt x="116134" y="87"/>
                  </a:moveTo>
                  <a:cubicBezTo>
                    <a:pt x="115495" y="87"/>
                    <a:pt x="114851" y="2181"/>
                    <a:pt x="114212" y="2181"/>
                  </a:cubicBezTo>
                  <a:cubicBezTo>
                    <a:pt x="68753" y="88058"/>
                    <a:pt x="68753" y="88058"/>
                    <a:pt x="68753" y="88058"/>
                  </a:cubicBezTo>
                  <a:cubicBezTo>
                    <a:pt x="63633" y="98530"/>
                    <a:pt x="56585" y="98530"/>
                    <a:pt x="50825" y="88058"/>
                  </a:cubicBezTo>
                  <a:cubicBezTo>
                    <a:pt x="6005" y="2181"/>
                    <a:pt x="6005" y="2181"/>
                    <a:pt x="6005" y="2181"/>
                  </a:cubicBezTo>
                  <a:cubicBezTo>
                    <a:pt x="4084" y="-2007"/>
                    <a:pt x="1523" y="87"/>
                    <a:pt x="240" y="6370"/>
                  </a:cubicBezTo>
                  <a:cubicBezTo>
                    <a:pt x="-397" y="12654"/>
                    <a:pt x="240" y="21032"/>
                    <a:pt x="2162" y="25221"/>
                  </a:cubicBezTo>
                  <a:cubicBezTo>
                    <a:pt x="46982" y="109003"/>
                    <a:pt x="46982" y="109003"/>
                    <a:pt x="46982" y="109003"/>
                  </a:cubicBezTo>
                  <a:cubicBezTo>
                    <a:pt x="55307" y="123665"/>
                    <a:pt x="64910" y="123665"/>
                    <a:pt x="72597" y="109003"/>
                  </a:cubicBezTo>
                  <a:cubicBezTo>
                    <a:pt x="118055" y="25221"/>
                    <a:pt x="118055" y="25221"/>
                    <a:pt x="118055" y="25221"/>
                  </a:cubicBezTo>
                  <a:cubicBezTo>
                    <a:pt x="119977" y="21032"/>
                    <a:pt x="120616" y="12654"/>
                    <a:pt x="119333" y="6370"/>
                  </a:cubicBezTo>
                  <a:cubicBezTo>
                    <a:pt x="118694" y="2181"/>
                    <a:pt x="117417" y="87"/>
                    <a:pt x="116134" y="87"/>
                  </a:cubicBezTo>
                  <a:close/>
                </a:path>
              </a:pathLst>
            </a:custGeom>
            <a:solidFill>
              <a:schemeClr val="accent3">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Shape 275"/>
            <p:cNvSpPr/>
            <p:nvPr/>
          </p:nvSpPr>
          <p:spPr>
            <a:xfrm>
              <a:off x="6734329" y="4374692"/>
              <a:ext cx="595044" cy="182960"/>
            </a:xfrm>
            <a:custGeom>
              <a:avLst/>
              <a:gdLst/>
              <a:ahLst/>
              <a:cxnLst/>
              <a:rect l="0" t="0" r="0" b="0"/>
              <a:pathLst>
                <a:path w="120000" h="120000" extrusionOk="0">
                  <a:moveTo>
                    <a:pt x="116134" y="780"/>
                  </a:moveTo>
                  <a:cubicBezTo>
                    <a:pt x="115495" y="780"/>
                    <a:pt x="114851" y="780"/>
                    <a:pt x="114212" y="780"/>
                  </a:cubicBezTo>
                  <a:cubicBezTo>
                    <a:pt x="68753" y="86160"/>
                    <a:pt x="68753" y="86160"/>
                    <a:pt x="68753" y="86160"/>
                  </a:cubicBezTo>
                  <a:cubicBezTo>
                    <a:pt x="63633" y="96572"/>
                    <a:pt x="56585" y="96572"/>
                    <a:pt x="50825" y="86160"/>
                  </a:cubicBezTo>
                  <a:cubicBezTo>
                    <a:pt x="6005" y="780"/>
                    <a:pt x="6005" y="780"/>
                    <a:pt x="6005" y="780"/>
                  </a:cubicBezTo>
                  <a:cubicBezTo>
                    <a:pt x="4084" y="-1301"/>
                    <a:pt x="1523" y="780"/>
                    <a:pt x="240" y="7028"/>
                  </a:cubicBezTo>
                  <a:cubicBezTo>
                    <a:pt x="-397" y="13275"/>
                    <a:pt x="240" y="19522"/>
                    <a:pt x="2162" y="23687"/>
                  </a:cubicBezTo>
                  <a:cubicBezTo>
                    <a:pt x="46982" y="109067"/>
                    <a:pt x="46982" y="109067"/>
                    <a:pt x="46982" y="109067"/>
                  </a:cubicBezTo>
                  <a:cubicBezTo>
                    <a:pt x="55307" y="123644"/>
                    <a:pt x="64910" y="123644"/>
                    <a:pt x="72597" y="109067"/>
                  </a:cubicBezTo>
                  <a:cubicBezTo>
                    <a:pt x="118055" y="23687"/>
                    <a:pt x="118055" y="23687"/>
                    <a:pt x="118055" y="23687"/>
                  </a:cubicBezTo>
                  <a:cubicBezTo>
                    <a:pt x="119977" y="19522"/>
                    <a:pt x="120616" y="13275"/>
                    <a:pt x="119333" y="7028"/>
                  </a:cubicBezTo>
                  <a:cubicBezTo>
                    <a:pt x="118694" y="2863"/>
                    <a:pt x="117417" y="780"/>
                    <a:pt x="116134" y="780"/>
                  </a:cubicBezTo>
                  <a:close/>
                </a:path>
              </a:pathLst>
            </a:custGeom>
            <a:solidFill>
              <a:schemeClr val="accent3">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6" name="Shape 276"/>
          <p:cNvSpPr/>
          <p:nvPr/>
        </p:nvSpPr>
        <p:spPr>
          <a:xfrm>
            <a:off x="2181014" y="1481730"/>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7" name="Shape 277"/>
          <p:cNvSpPr/>
          <p:nvPr/>
        </p:nvSpPr>
        <p:spPr>
          <a:xfrm>
            <a:off x="5952313" y="1471485"/>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8" name="Shape 278"/>
          <p:cNvSpPr/>
          <p:nvPr/>
        </p:nvSpPr>
        <p:spPr>
          <a:xfrm>
            <a:off x="9969813" y="1496869"/>
            <a:ext cx="279327" cy="253943"/>
          </a:xfrm>
          <a:custGeom>
            <a:avLst/>
            <a:gdLst/>
            <a:ahLst/>
            <a:cxnLst/>
            <a:rect l="0" t="0" r="0" b="0"/>
            <a:pathLst>
              <a:path w="120000" h="120000" extrusionOk="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dk2"/>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sp>
        <p:nvSpPr>
          <p:cNvPr id="279" name="Shape 279"/>
          <p:cNvSpPr txBox="1">
            <a:spLocks noGrp="1"/>
          </p:cNvSpPr>
          <p:nvPr>
            <p:ph type="body" idx="2"/>
          </p:nvPr>
        </p:nvSpPr>
        <p:spPr>
          <a:xfrm>
            <a:off x="442710" y="5129363"/>
            <a:ext cx="3658029"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0" name="Shape 280"/>
          <p:cNvSpPr txBox="1">
            <a:spLocks noGrp="1"/>
          </p:cNvSpPr>
          <p:nvPr>
            <p:ph type="body" idx="3"/>
          </p:nvPr>
        </p:nvSpPr>
        <p:spPr>
          <a:xfrm>
            <a:off x="443343" y="4670027"/>
            <a:ext cx="3644936"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281" name="Shape 281"/>
          <p:cNvGrpSpPr/>
          <p:nvPr/>
        </p:nvGrpSpPr>
        <p:grpSpPr>
          <a:xfrm>
            <a:off x="9228128" y="1953702"/>
            <a:ext cx="1620995" cy="2603951"/>
            <a:chOff x="2011515" y="1953702"/>
            <a:chExt cx="1620994" cy="2603950"/>
          </a:xfrm>
        </p:grpSpPr>
        <p:sp>
          <p:nvSpPr>
            <p:cNvPr id="282" name="Shape 282"/>
            <p:cNvSpPr/>
            <p:nvPr/>
          </p:nvSpPr>
          <p:spPr>
            <a:xfrm>
              <a:off x="2285756" y="1953702"/>
              <a:ext cx="869950" cy="923581"/>
            </a:xfrm>
            <a:custGeom>
              <a:avLst/>
              <a:gdLst/>
              <a:ahLst/>
              <a:cxnLst/>
              <a:rect l="0" t="0" r="0" b="0"/>
              <a:pathLst>
                <a:path w="120000" h="120000" extrusionOk="0">
                  <a:moveTo>
                    <a:pt x="118690" y="79161"/>
                  </a:moveTo>
                  <a:cubicBezTo>
                    <a:pt x="116496" y="84525"/>
                    <a:pt x="110805" y="86995"/>
                    <a:pt x="105114" y="84933"/>
                  </a:cubicBezTo>
                  <a:cubicBezTo>
                    <a:pt x="102047" y="84112"/>
                    <a:pt x="100295" y="81636"/>
                    <a:pt x="98980" y="79161"/>
                  </a:cubicBezTo>
                  <a:cubicBezTo>
                    <a:pt x="98544" y="77512"/>
                    <a:pt x="96792" y="76272"/>
                    <a:pt x="95040" y="75444"/>
                  </a:cubicBezTo>
                  <a:cubicBezTo>
                    <a:pt x="93289" y="75037"/>
                    <a:pt x="91537" y="75858"/>
                    <a:pt x="90658" y="77512"/>
                  </a:cubicBezTo>
                  <a:cubicBezTo>
                    <a:pt x="73579" y="120000"/>
                    <a:pt x="73579" y="120000"/>
                    <a:pt x="73579" y="120000"/>
                  </a:cubicBezTo>
                  <a:cubicBezTo>
                    <a:pt x="43796" y="86174"/>
                    <a:pt x="43796" y="86174"/>
                    <a:pt x="43796" y="86174"/>
                  </a:cubicBezTo>
                  <a:cubicBezTo>
                    <a:pt x="44232" y="86174"/>
                    <a:pt x="44232" y="86174"/>
                    <a:pt x="44232" y="86174"/>
                  </a:cubicBezTo>
                  <a:cubicBezTo>
                    <a:pt x="48614" y="86588"/>
                    <a:pt x="52996" y="85760"/>
                    <a:pt x="56499" y="82871"/>
                  </a:cubicBezTo>
                  <a:cubicBezTo>
                    <a:pt x="63069" y="77920"/>
                    <a:pt x="63942" y="68845"/>
                    <a:pt x="58687" y="63072"/>
                  </a:cubicBezTo>
                  <a:cubicBezTo>
                    <a:pt x="53432" y="56886"/>
                    <a:pt x="43796" y="56059"/>
                    <a:pt x="37226" y="61010"/>
                  </a:cubicBezTo>
                  <a:cubicBezTo>
                    <a:pt x="33722" y="63486"/>
                    <a:pt x="31971" y="67196"/>
                    <a:pt x="31971" y="71320"/>
                  </a:cubicBezTo>
                  <a:cubicBezTo>
                    <a:pt x="31534" y="71734"/>
                    <a:pt x="31534" y="71734"/>
                    <a:pt x="31534" y="71734"/>
                  </a:cubicBezTo>
                  <a:cubicBezTo>
                    <a:pt x="0" y="35433"/>
                    <a:pt x="0" y="35433"/>
                    <a:pt x="0" y="35433"/>
                  </a:cubicBezTo>
                  <a:cubicBezTo>
                    <a:pt x="7006" y="26357"/>
                    <a:pt x="15328" y="19344"/>
                    <a:pt x="21461" y="14807"/>
                  </a:cubicBezTo>
                  <a:cubicBezTo>
                    <a:pt x="36789" y="4083"/>
                    <a:pt x="81464" y="-5819"/>
                    <a:pt x="119999" y="4083"/>
                  </a:cubicBezTo>
                  <a:cubicBezTo>
                    <a:pt x="96350" y="63072"/>
                    <a:pt x="96350" y="63072"/>
                    <a:pt x="96350" y="63072"/>
                  </a:cubicBezTo>
                  <a:cubicBezTo>
                    <a:pt x="96350" y="63072"/>
                    <a:pt x="96350" y="63072"/>
                    <a:pt x="96350" y="63072"/>
                  </a:cubicBezTo>
                  <a:cubicBezTo>
                    <a:pt x="95913" y="64721"/>
                    <a:pt x="96792" y="66783"/>
                    <a:pt x="98544" y="67196"/>
                  </a:cubicBezTo>
                  <a:cubicBezTo>
                    <a:pt x="100295" y="68023"/>
                    <a:pt x="102483" y="68023"/>
                    <a:pt x="103798" y="67196"/>
                  </a:cubicBezTo>
                  <a:cubicBezTo>
                    <a:pt x="106423" y="65548"/>
                    <a:pt x="109490" y="65548"/>
                    <a:pt x="112557" y="66369"/>
                  </a:cubicBezTo>
                  <a:cubicBezTo>
                    <a:pt x="117811" y="68437"/>
                    <a:pt x="120878" y="74209"/>
                    <a:pt x="118690" y="79161"/>
                  </a:cubicBezTo>
                  <a:close/>
                </a:path>
              </a:pathLst>
            </a:custGeom>
            <a:solidFill>
              <a:schemeClr val="accent1">
                <a:alpha val="54509"/>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Shape 283"/>
            <p:cNvSpPr/>
            <p:nvPr/>
          </p:nvSpPr>
          <p:spPr>
            <a:xfrm>
              <a:off x="2850906" y="1994632"/>
              <a:ext cx="781603" cy="1023235"/>
            </a:xfrm>
            <a:custGeom>
              <a:avLst/>
              <a:gdLst/>
              <a:ahLst/>
              <a:cxnLst/>
              <a:rect l="0" t="0" r="0" b="0"/>
              <a:pathLst>
                <a:path w="120000" h="120000" extrusionOk="0">
                  <a:moveTo>
                    <a:pt x="119916" y="76334"/>
                  </a:moveTo>
                  <a:cubicBezTo>
                    <a:pt x="119429" y="81171"/>
                    <a:pt x="118942" y="86013"/>
                    <a:pt x="117475" y="90107"/>
                  </a:cubicBezTo>
                  <a:cubicBezTo>
                    <a:pt x="71168" y="96067"/>
                    <a:pt x="71168" y="96067"/>
                    <a:pt x="71168" y="96067"/>
                  </a:cubicBezTo>
                  <a:cubicBezTo>
                    <a:pt x="68733" y="96441"/>
                    <a:pt x="67754" y="97926"/>
                    <a:pt x="67754" y="99418"/>
                  </a:cubicBezTo>
                  <a:cubicBezTo>
                    <a:pt x="68246" y="101278"/>
                    <a:pt x="69220" y="102395"/>
                    <a:pt x="71168" y="103512"/>
                  </a:cubicBezTo>
                  <a:cubicBezTo>
                    <a:pt x="74095" y="104629"/>
                    <a:pt x="76043" y="106863"/>
                    <a:pt x="76530" y="109471"/>
                  </a:cubicBezTo>
                  <a:cubicBezTo>
                    <a:pt x="77503" y="114314"/>
                    <a:pt x="73121" y="118782"/>
                    <a:pt x="66780" y="119899"/>
                  </a:cubicBezTo>
                  <a:cubicBezTo>
                    <a:pt x="60444" y="120642"/>
                    <a:pt x="54596" y="117291"/>
                    <a:pt x="53622" y="112448"/>
                  </a:cubicBezTo>
                  <a:cubicBezTo>
                    <a:pt x="53135" y="109845"/>
                    <a:pt x="54109" y="107237"/>
                    <a:pt x="56057" y="105377"/>
                  </a:cubicBezTo>
                  <a:cubicBezTo>
                    <a:pt x="57517" y="103886"/>
                    <a:pt x="58010" y="102395"/>
                    <a:pt x="57517" y="100909"/>
                  </a:cubicBezTo>
                  <a:cubicBezTo>
                    <a:pt x="57517" y="99043"/>
                    <a:pt x="55570" y="98301"/>
                    <a:pt x="53135" y="98301"/>
                  </a:cubicBezTo>
                  <a:cubicBezTo>
                    <a:pt x="53135" y="98301"/>
                    <a:pt x="53135" y="98301"/>
                    <a:pt x="53135" y="98301"/>
                  </a:cubicBezTo>
                  <a:cubicBezTo>
                    <a:pt x="0" y="105003"/>
                    <a:pt x="0" y="105003"/>
                    <a:pt x="0" y="105003"/>
                  </a:cubicBezTo>
                  <a:cubicBezTo>
                    <a:pt x="18525" y="67766"/>
                    <a:pt x="18525" y="67766"/>
                    <a:pt x="18525" y="67766"/>
                  </a:cubicBezTo>
                  <a:cubicBezTo>
                    <a:pt x="18525" y="67766"/>
                    <a:pt x="18525" y="68140"/>
                    <a:pt x="18525" y="68140"/>
                  </a:cubicBezTo>
                  <a:cubicBezTo>
                    <a:pt x="20472" y="71491"/>
                    <a:pt x="23886" y="74100"/>
                    <a:pt x="28274" y="75585"/>
                  </a:cubicBezTo>
                  <a:cubicBezTo>
                    <a:pt x="37044" y="78194"/>
                    <a:pt x="46794" y="74842"/>
                    <a:pt x="50208" y="68140"/>
                  </a:cubicBezTo>
                  <a:cubicBezTo>
                    <a:pt x="53622" y="61438"/>
                    <a:pt x="49234" y="53993"/>
                    <a:pt x="40458" y="51384"/>
                  </a:cubicBezTo>
                  <a:cubicBezTo>
                    <a:pt x="36071" y="50267"/>
                    <a:pt x="30709" y="50641"/>
                    <a:pt x="26321" y="52127"/>
                  </a:cubicBezTo>
                  <a:cubicBezTo>
                    <a:pt x="26321" y="52127"/>
                    <a:pt x="26321" y="52127"/>
                    <a:pt x="26321" y="52501"/>
                  </a:cubicBezTo>
                  <a:cubicBezTo>
                    <a:pt x="52156" y="0"/>
                    <a:pt x="52156" y="0"/>
                    <a:pt x="52156" y="0"/>
                  </a:cubicBezTo>
                  <a:cubicBezTo>
                    <a:pt x="57517" y="1491"/>
                    <a:pt x="62879" y="2976"/>
                    <a:pt x="67754" y="5211"/>
                  </a:cubicBezTo>
                  <a:cubicBezTo>
                    <a:pt x="114067" y="23458"/>
                    <a:pt x="120889" y="48776"/>
                    <a:pt x="119916" y="76334"/>
                  </a:cubicBezTo>
                  <a:close/>
                </a:path>
              </a:pathLst>
            </a:custGeom>
            <a:solidFill>
              <a:schemeClr val="accent1">
                <a:alpha val="40000"/>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Shape 284"/>
            <p:cNvSpPr/>
            <p:nvPr/>
          </p:nvSpPr>
          <p:spPr>
            <a:xfrm>
              <a:off x="2034932" y="2254982"/>
              <a:ext cx="758825" cy="768350"/>
            </a:xfrm>
            <a:custGeom>
              <a:avLst/>
              <a:gdLst/>
              <a:ahLst/>
              <a:cxnLst/>
              <a:rect l="0" t="0" r="0" b="0"/>
              <a:pathLst>
                <a:path w="120000" h="120000" extrusionOk="0">
                  <a:moveTo>
                    <a:pt x="67277" y="109088"/>
                  </a:moveTo>
                  <a:cubicBezTo>
                    <a:pt x="70294" y="105122"/>
                    <a:pt x="71800" y="100166"/>
                    <a:pt x="70794" y="95205"/>
                  </a:cubicBezTo>
                  <a:cubicBezTo>
                    <a:pt x="69288" y="85783"/>
                    <a:pt x="60250" y="79338"/>
                    <a:pt x="51211" y="81322"/>
                  </a:cubicBezTo>
                  <a:cubicBezTo>
                    <a:pt x="41672" y="82811"/>
                    <a:pt x="35144" y="91238"/>
                    <a:pt x="36650" y="100661"/>
                  </a:cubicBezTo>
                  <a:cubicBezTo>
                    <a:pt x="37655" y="105622"/>
                    <a:pt x="40672" y="110083"/>
                    <a:pt x="44688" y="112561"/>
                  </a:cubicBezTo>
                  <a:cubicBezTo>
                    <a:pt x="44688" y="112561"/>
                    <a:pt x="45188" y="112561"/>
                    <a:pt x="45188" y="112561"/>
                  </a:cubicBezTo>
                  <a:cubicBezTo>
                    <a:pt x="0" y="120000"/>
                    <a:pt x="0" y="120000"/>
                    <a:pt x="0" y="120000"/>
                  </a:cubicBezTo>
                  <a:cubicBezTo>
                    <a:pt x="1005" y="117522"/>
                    <a:pt x="3011" y="114544"/>
                    <a:pt x="5022" y="111572"/>
                  </a:cubicBezTo>
                  <a:cubicBezTo>
                    <a:pt x="6527" y="108594"/>
                    <a:pt x="18077" y="91733"/>
                    <a:pt x="23600" y="83305"/>
                  </a:cubicBezTo>
                  <a:cubicBezTo>
                    <a:pt x="25605" y="80333"/>
                    <a:pt x="26111" y="76861"/>
                    <a:pt x="25105" y="73883"/>
                  </a:cubicBezTo>
                  <a:cubicBezTo>
                    <a:pt x="15566" y="44133"/>
                    <a:pt x="24100" y="18844"/>
                    <a:pt x="36650" y="0"/>
                  </a:cubicBezTo>
                  <a:cubicBezTo>
                    <a:pt x="72805" y="44133"/>
                    <a:pt x="72805" y="44133"/>
                    <a:pt x="72805" y="44133"/>
                  </a:cubicBezTo>
                  <a:cubicBezTo>
                    <a:pt x="74311" y="45622"/>
                    <a:pt x="76822" y="46116"/>
                    <a:pt x="78827" y="44627"/>
                  </a:cubicBezTo>
                  <a:cubicBezTo>
                    <a:pt x="80333" y="43138"/>
                    <a:pt x="81338" y="41155"/>
                    <a:pt x="81338" y="39172"/>
                  </a:cubicBezTo>
                  <a:cubicBezTo>
                    <a:pt x="81338" y="35700"/>
                    <a:pt x="82844" y="32727"/>
                    <a:pt x="85855" y="30250"/>
                  </a:cubicBezTo>
                  <a:cubicBezTo>
                    <a:pt x="90877" y="26283"/>
                    <a:pt x="98411" y="26777"/>
                    <a:pt x="102927" y="31733"/>
                  </a:cubicBezTo>
                  <a:cubicBezTo>
                    <a:pt x="106944" y="37188"/>
                    <a:pt x="105938" y="44627"/>
                    <a:pt x="100922" y="48594"/>
                  </a:cubicBezTo>
                  <a:cubicBezTo>
                    <a:pt x="98411" y="51072"/>
                    <a:pt x="94894" y="51572"/>
                    <a:pt x="91383" y="51072"/>
                  </a:cubicBezTo>
                  <a:cubicBezTo>
                    <a:pt x="89372" y="50577"/>
                    <a:pt x="86861" y="51572"/>
                    <a:pt x="85355" y="52561"/>
                  </a:cubicBezTo>
                  <a:cubicBezTo>
                    <a:pt x="83850" y="54050"/>
                    <a:pt x="83350" y="56527"/>
                    <a:pt x="84855" y="58016"/>
                  </a:cubicBezTo>
                  <a:cubicBezTo>
                    <a:pt x="120000" y="100661"/>
                    <a:pt x="120000" y="100661"/>
                    <a:pt x="120000" y="100661"/>
                  </a:cubicBezTo>
                  <a:cubicBezTo>
                    <a:pt x="66777" y="109088"/>
                    <a:pt x="66777" y="109088"/>
                    <a:pt x="66777" y="109088"/>
                  </a:cubicBezTo>
                  <a:cubicBezTo>
                    <a:pt x="67277" y="109088"/>
                    <a:pt x="67277" y="109088"/>
                    <a:pt x="67277" y="109088"/>
                  </a:cubicBezTo>
                  <a:close/>
                </a:path>
              </a:pathLst>
            </a:custGeom>
            <a:solidFill>
              <a:schemeClr val="accent1">
                <a:alpha val="6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Shape 285"/>
            <p:cNvSpPr/>
            <p:nvPr/>
          </p:nvSpPr>
          <p:spPr>
            <a:xfrm>
              <a:off x="2011515" y="2806550"/>
              <a:ext cx="788592" cy="852667"/>
            </a:xfrm>
            <a:custGeom>
              <a:avLst/>
              <a:gdLst/>
              <a:ahLst/>
              <a:cxnLst/>
              <a:rect l="0" t="0" r="0" b="0"/>
              <a:pathLst>
                <a:path w="120000" h="120000" extrusionOk="0">
                  <a:moveTo>
                    <a:pt x="120000" y="17550"/>
                  </a:moveTo>
                  <a:cubicBezTo>
                    <a:pt x="101641" y="62235"/>
                    <a:pt x="101641" y="62235"/>
                    <a:pt x="101641" y="62235"/>
                  </a:cubicBezTo>
                  <a:cubicBezTo>
                    <a:pt x="101641" y="62235"/>
                    <a:pt x="101641" y="62235"/>
                    <a:pt x="101158" y="62235"/>
                  </a:cubicBezTo>
                  <a:cubicBezTo>
                    <a:pt x="99709" y="57764"/>
                    <a:pt x="96324" y="54641"/>
                    <a:pt x="91496" y="52849"/>
                  </a:cubicBezTo>
                  <a:cubicBezTo>
                    <a:pt x="83282" y="50169"/>
                    <a:pt x="73620" y="54191"/>
                    <a:pt x="70234" y="62235"/>
                  </a:cubicBezTo>
                  <a:cubicBezTo>
                    <a:pt x="66855" y="69830"/>
                    <a:pt x="71200" y="78767"/>
                    <a:pt x="79897" y="81896"/>
                  </a:cubicBezTo>
                  <a:cubicBezTo>
                    <a:pt x="84248" y="83682"/>
                    <a:pt x="89559" y="83238"/>
                    <a:pt x="93427" y="81003"/>
                  </a:cubicBezTo>
                  <a:cubicBezTo>
                    <a:pt x="93910" y="81003"/>
                    <a:pt x="93910" y="81003"/>
                    <a:pt x="93910" y="81003"/>
                  </a:cubicBezTo>
                  <a:cubicBezTo>
                    <a:pt x="79897" y="115852"/>
                    <a:pt x="79897" y="115852"/>
                    <a:pt x="79897" y="115852"/>
                  </a:cubicBezTo>
                  <a:cubicBezTo>
                    <a:pt x="52841" y="122110"/>
                    <a:pt x="37868" y="119431"/>
                    <a:pt x="37868" y="119431"/>
                  </a:cubicBezTo>
                  <a:cubicBezTo>
                    <a:pt x="28200" y="118537"/>
                    <a:pt x="22406" y="108258"/>
                    <a:pt x="23372" y="101556"/>
                  </a:cubicBezTo>
                  <a:cubicBezTo>
                    <a:pt x="24820" y="94405"/>
                    <a:pt x="25303" y="91277"/>
                    <a:pt x="20958" y="88153"/>
                  </a:cubicBezTo>
                  <a:cubicBezTo>
                    <a:pt x="17089" y="85468"/>
                    <a:pt x="17089" y="81896"/>
                    <a:pt x="19021" y="80553"/>
                  </a:cubicBezTo>
                  <a:cubicBezTo>
                    <a:pt x="20958" y="79216"/>
                    <a:pt x="27717" y="76531"/>
                    <a:pt x="27717" y="76531"/>
                  </a:cubicBezTo>
                  <a:cubicBezTo>
                    <a:pt x="27717" y="76531"/>
                    <a:pt x="22889" y="73408"/>
                    <a:pt x="19986" y="72509"/>
                  </a:cubicBezTo>
                  <a:cubicBezTo>
                    <a:pt x="17089" y="71172"/>
                    <a:pt x="15641" y="66701"/>
                    <a:pt x="17089" y="64021"/>
                  </a:cubicBezTo>
                  <a:cubicBezTo>
                    <a:pt x="18538" y="61342"/>
                    <a:pt x="19021" y="54641"/>
                    <a:pt x="19021" y="54641"/>
                  </a:cubicBezTo>
                  <a:cubicBezTo>
                    <a:pt x="19021" y="54641"/>
                    <a:pt x="12261" y="51512"/>
                    <a:pt x="5013" y="47934"/>
                  </a:cubicBezTo>
                  <a:cubicBezTo>
                    <a:pt x="179" y="45703"/>
                    <a:pt x="-1268" y="42125"/>
                    <a:pt x="1145" y="35873"/>
                  </a:cubicBezTo>
                  <a:cubicBezTo>
                    <a:pt x="49461" y="28273"/>
                    <a:pt x="49461" y="28273"/>
                    <a:pt x="49461" y="28273"/>
                  </a:cubicBezTo>
                  <a:cubicBezTo>
                    <a:pt x="51393" y="28273"/>
                    <a:pt x="52841" y="26487"/>
                    <a:pt x="52841" y="24257"/>
                  </a:cubicBezTo>
                  <a:cubicBezTo>
                    <a:pt x="52358" y="22465"/>
                    <a:pt x="50910" y="20678"/>
                    <a:pt x="49461" y="19785"/>
                  </a:cubicBezTo>
                  <a:cubicBezTo>
                    <a:pt x="46564" y="17999"/>
                    <a:pt x="44628" y="15763"/>
                    <a:pt x="44145" y="12191"/>
                  </a:cubicBezTo>
                  <a:cubicBezTo>
                    <a:pt x="42696" y="6382"/>
                    <a:pt x="47047" y="1018"/>
                    <a:pt x="53324" y="125"/>
                  </a:cubicBezTo>
                  <a:cubicBezTo>
                    <a:pt x="59606" y="-767"/>
                    <a:pt x="65889" y="3254"/>
                    <a:pt x="66855" y="9062"/>
                  </a:cubicBezTo>
                  <a:cubicBezTo>
                    <a:pt x="67337" y="12191"/>
                    <a:pt x="66372" y="15319"/>
                    <a:pt x="64440" y="17550"/>
                  </a:cubicBezTo>
                  <a:cubicBezTo>
                    <a:pt x="62986" y="18892"/>
                    <a:pt x="62503" y="21128"/>
                    <a:pt x="62503" y="22914"/>
                  </a:cubicBezTo>
                  <a:cubicBezTo>
                    <a:pt x="62986" y="24700"/>
                    <a:pt x="64923" y="26043"/>
                    <a:pt x="67337" y="25594"/>
                  </a:cubicBezTo>
                  <a:lnTo>
                    <a:pt x="120000" y="17550"/>
                  </a:lnTo>
                  <a:close/>
                </a:path>
              </a:pathLst>
            </a:custGeom>
            <a:solidFill>
              <a:schemeClr val="accent1">
                <a:alpha val="8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Shape 286"/>
            <p:cNvSpPr/>
            <p:nvPr/>
          </p:nvSpPr>
          <p:spPr>
            <a:xfrm>
              <a:off x="2499260" y="2943958"/>
              <a:ext cx="888222" cy="1000126"/>
            </a:xfrm>
            <a:custGeom>
              <a:avLst/>
              <a:gdLst/>
              <a:ahLst/>
              <a:cxnLst/>
              <a:rect l="0" t="0" r="0" b="0"/>
              <a:pathLst>
                <a:path w="120000" h="120000" extrusionOk="0">
                  <a:moveTo>
                    <a:pt x="120000" y="81905"/>
                  </a:moveTo>
                  <a:cubicBezTo>
                    <a:pt x="120000" y="94477"/>
                    <a:pt x="120000" y="109333"/>
                    <a:pt x="120000" y="109333"/>
                  </a:cubicBezTo>
                  <a:cubicBezTo>
                    <a:pt x="120000" y="109333"/>
                    <a:pt x="103269" y="120000"/>
                    <a:pt x="62950" y="120000"/>
                  </a:cubicBezTo>
                  <a:cubicBezTo>
                    <a:pt x="22626" y="120000"/>
                    <a:pt x="5901" y="109333"/>
                    <a:pt x="5901" y="109333"/>
                  </a:cubicBezTo>
                  <a:cubicBezTo>
                    <a:pt x="5901" y="91811"/>
                    <a:pt x="5901" y="91811"/>
                    <a:pt x="5901" y="91811"/>
                  </a:cubicBezTo>
                  <a:cubicBezTo>
                    <a:pt x="22199" y="52572"/>
                    <a:pt x="22199" y="52572"/>
                    <a:pt x="22199" y="52572"/>
                  </a:cubicBezTo>
                  <a:cubicBezTo>
                    <a:pt x="23059" y="51050"/>
                    <a:pt x="22199" y="49522"/>
                    <a:pt x="20485" y="48761"/>
                  </a:cubicBezTo>
                  <a:cubicBezTo>
                    <a:pt x="18765" y="48383"/>
                    <a:pt x="16624" y="48383"/>
                    <a:pt x="14904" y="49144"/>
                  </a:cubicBezTo>
                  <a:cubicBezTo>
                    <a:pt x="12763" y="50283"/>
                    <a:pt x="9329" y="50666"/>
                    <a:pt x="6755" y="49522"/>
                  </a:cubicBezTo>
                  <a:cubicBezTo>
                    <a:pt x="1180" y="48000"/>
                    <a:pt x="-1393" y="42666"/>
                    <a:pt x="753" y="37716"/>
                  </a:cubicBezTo>
                  <a:cubicBezTo>
                    <a:pt x="2467" y="33144"/>
                    <a:pt x="8469" y="30855"/>
                    <a:pt x="14050" y="32383"/>
                  </a:cubicBezTo>
                  <a:cubicBezTo>
                    <a:pt x="16624" y="33522"/>
                    <a:pt x="18765" y="35427"/>
                    <a:pt x="20052" y="37716"/>
                  </a:cubicBezTo>
                  <a:cubicBezTo>
                    <a:pt x="20485" y="39238"/>
                    <a:pt x="21772" y="40761"/>
                    <a:pt x="23486" y="41144"/>
                  </a:cubicBezTo>
                  <a:cubicBezTo>
                    <a:pt x="25200" y="41905"/>
                    <a:pt x="27347" y="41144"/>
                    <a:pt x="28201" y="39616"/>
                  </a:cubicBezTo>
                  <a:cubicBezTo>
                    <a:pt x="44932" y="0"/>
                    <a:pt x="44932" y="0"/>
                    <a:pt x="44932" y="0"/>
                  </a:cubicBezTo>
                  <a:cubicBezTo>
                    <a:pt x="73673" y="31616"/>
                    <a:pt x="73673" y="31616"/>
                    <a:pt x="73673" y="31616"/>
                  </a:cubicBezTo>
                  <a:cubicBezTo>
                    <a:pt x="73673" y="31616"/>
                    <a:pt x="73673" y="31616"/>
                    <a:pt x="73246" y="31616"/>
                  </a:cubicBezTo>
                  <a:cubicBezTo>
                    <a:pt x="69385" y="30855"/>
                    <a:pt x="65091" y="32000"/>
                    <a:pt x="61663" y="34283"/>
                  </a:cubicBezTo>
                  <a:cubicBezTo>
                    <a:pt x="55228" y="38855"/>
                    <a:pt x="54368" y="47238"/>
                    <a:pt x="59516" y="52950"/>
                  </a:cubicBezTo>
                  <a:cubicBezTo>
                    <a:pt x="64664" y="58666"/>
                    <a:pt x="74100" y="59427"/>
                    <a:pt x="80535" y="54855"/>
                  </a:cubicBezTo>
                  <a:cubicBezTo>
                    <a:pt x="83536" y="52188"/>
                    <a:pt x="85683" y="48761"/>
                    <a:pt x="85683" y="44950"/>
                  </a:cubicBezTo>
                  <a:cubicBezTo>
                    <a:pt x="85683" y="44950"/>
                    <a:pt x="85683" y="44572"/>
                    <a:pt x="85683" y="44572"/>
                  </a:cubicBezTo>
                  <a:lnTo>
                    <a:pt x="120000" y="81905"/>
                  </a:lnTo>
                  <a:close/>
                </a:path>
              </a:pathLst>
            </a:custGeom>
            <a:solidFill>
              <a:schemeClr val="accent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Shape 287"/>
            <p:cNvSpPr/>
            <p:nvPr/>
          </p:nvSpPr>
          <p:spPr>
            <a:xfrm>
              <a:off x="2857257" y="2801083"/>
              <a:ext cx="752476" cy="771525"/>
            </a:xfrm>
            <a:custGeom>
              <a:avLst/>
              <a:gdLst/>
              <a:ahLst/>
              <a:cxnLst/>
              <a:rect l="0" t="0" r="0" b="0"/>
              <a:pathLst>
                <a:path w="120000" h="120000" extrusionOk="0">
                  <a:moveTo>
                    <a:pt x="120000" y="0"/>
                  </a:moveTo>
                  <a:cubicBezTo>
                    <a:pt x="113922" y="22716"/>
                    <a:pt x="102783" y="38022"/>
                    <a:pt x="96200" y="49877"/>
                  </a:cubicBezTo>
                  <a:cubicBezTo>
                    <a:pt x="87594" y="65677"/>
                    <a:pt x="84555" y="96294"/>
                    <a:pt x="84555" y="110122"/>
                  </a:cubicBezTo>
                  <a:cubicBezTo>
                    <a:pt x="84555" y="120000"/>
                    <a:pt x="84555" y="120000"/>
                    <a:pt x="84555" y="120000"/>
                  </a:cubicBezTo>
                  <a:cubicBezTo>
                    <a:pt x="47088" y="75555"/>
                    <a:pt x="47088" y="75555"/>
                    <a:pt x="47088" y="75555"/>
                  </a:cubicBezTo>
                  <a:cubicBezTo>
                    <a:pt x="46077" y="73577"/>
                    <a:pt x="43544" y="73577"/>
                    <a:pt x="41516" y="75061"/>
                  </a:cubicBezTo>
                  <a:cubicBezTo>
                    <a:pt x="40000" y="76050"/>
                    <a:pt x="38988" y="78022"/>
                    <a:pt x="38988" y="80494"/>
                  </a:cubicBezTo>
                  <a:cubicBezTo>
                    <a:pt x="38483" y="83455"/>
                    <a:pt x="37466" y="86911"/>
                    <a:pt x="34427" y="89383"/>
                  </a:cubicBezTo>
                  <a:cubicBezTo>
                    <a:pt x="29366" y="93333"/>
                    <a:pt x="21772" y="92344"/>
                    <a:pt x="17216" y="87405"/>
                  </a:cubicBezTo>
                  <a:cubicBezTo>
                    <a:pt x="13166" y="82466"/>
                    <a:pt x="13672" y="75061"/>
                    <a:pt x="19238" y="70616"/>
                  </a:cubicBezTo>
                  <a:cubicBezTo>
                    <a:pt x="21772" y="68644"/>
                    <a:pt x="25316" y="67655"/>
                    <a:pt x="28861" y="68150"/>
                  </a:cubicBezTo>
                  <a:cubicBezTo>
                    <a:pt x="30883" y="68644"/>
                    <a:pt x="32911" y="68150"/>
                    <a:pt x="34938" y="66666"/>
                  </a:cubicBezTo>
                  <a:cubicBezTo>
                    <a:pt x="36455" y="65183"/>
                    <a:pt x="36961" y="62716"/>
                    <a:pt x="35444" y="61233"/>
                  </a:cubicBezTo>
                  <a:cubicBezTo>
                    <a:pt x="0" y="18766"/>
                    <a:pt x="0" y="18766"/>
                    <a:pt x="0" y="18766"/>
                  </a:cubicBezTo>
                  <a:cubicBezTo>
                    <a:pt x="53166" y="10372"/>
                    <a:pt x="53166" y="10372"/>
                    <a:pt x="53166" y="10372"/>
                  </a:cubicBezTo>
                  <a:cubicBezTo>
                    <a:pt x="53166" y="10372"/>
                    <a:pt x="53166" y="10866"/>
                    <a:pt x="53166" y="10866"/>
                  </a:cubicBezTo>
                  <a:cubicBezTo>
                    <a:pt x="50127" y="14816"/>
                    <a:pt x="48605" y="19755"/>
                    <a:pt x="49116" y="24200"/>
                  </a:cubicBezTo>
                  <a:cubicBezTo>
                    <a:pt x="51138" y="33577"/>
                    <a:pt x="59744" y="40000"/>
                    <a:pt x="69366" y="38516"/>
                  </a:cubicBezTo>
                  <a:cubicBezTo>
                    <a:pt x="78988" y="37038"/>
                    <a:pt x="85572" y="28150"/>
                    <a:pt x="84050" y="18766"/>
                  </a:cubicBezTo>
                  <a:cubicBezTo>
                    <a:pt x="83038" y="13827"/>
                    <a:pt x="80000" y="9877"/>
                    <a:pt x="75950" y="7405"/>
                  </a:cubicBezTo>
                  <a:cubicBezTo>
                    <a:pt x="75444" y="6911"/>
                    <a:pt x="75444" y="6911"/>
                    <a:pt x="75444" y="6911"/>
                  </a:cubicBezTo>
                  <a:lnTo>
                    <a:pt x="120000" y="0"/>
                  </a:lnTo>
                  <a:close/>
                </a:path>
              </a:pathLst>
            </a:custGeom>
            <a:solidFill>
              <a:schemeClr val="accent1">
                <a:alpha val="24313"/>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Shape 288"/>
            <p:cNvSpPr/>
            <p:nvPr/>
          </p:nvSpPr>
          <p:spPr>
            <a:xfrm>
              <a:off x="2668685" y="4086828"/>
              <a:ext cx="595100" cy="181898"/>
            </a:xfrm>
            <a:custGeom>
              <a:avLst/>
              <a:gdLst/>
              <a:ahLst/>
              <a:cxnLst/>
              <a:rect l="0" t="0" r="0" b="0"/>
              <a:pathLst>
                <a:path w="120000" h="120000" extrusionOk="0">
                  <a:moveTo>
                    <a:pt x="116134" y="87"/>
                  </a:moveTo>
                  <a:cubicBezTo>
                    <a:pt x="115496" y="87"/>
                    <a:pt x="114851" y="87"/>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18938"/>
                    <a:pt x="1534" y="23127"/>
                  </a:cubicBezTo>
                  <a:cubicBezTo>
                    <a:pt x="46989" y="109003"/>
                    <a:pt x="46989" y="109003"/>
                    <a:pt x="46989" y="109003"/>
                  </a:cubicBezTo>
                  <a:cubicBezTo>
                    <a:pt x="54675" y="123665"/>
                    <a:pt x="64915" y="123665"/>
                    <a:pt x="72601" y="109003"/>
                  </a:cubicBezTo>
                  <a:cubicBezTo>
                    <a:pt x="118056" y="23127"/>
                    <a:pt x="118056" y="23127"/>
                    <a:pt x="118056" y="23127"/>
                  </a:cubicBezTo>
                  <a:cubicBezTo>
                    <a:pt x="119977" y="18938"/>
                    <a:pt x="120616" y="12654"/>
                    <a:pt x="119333" y="6370"/>
                  </a:cubicBezTo>
                  <a:cubicBezTo>
                    <a:pt x="118694" y="2181"/>
                    <a:pt x="117417" y="87"/>
                    <a:pt x="116134" y="87"/>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Shape 289"/>
            <p:cNvSpPr/>
            <p:nvPr/>
          </p:nvSpPr>
          <p:spPr>
            <a:xfrm>
              <a:off x="2668685" y="4229703"/>
              <a:ext cx="595100" cy="181898"/>
            </a:xfrm>
            <a:custGeom>
              <a:avLst/>
              <a:gdLst/>
              <a:ahLst/>
              <a:cxnLst/>
              <a:rect l="0" t="0" r="0" b="0"/>
              <a:pathLst>
                <a:path w="120000" h="120000" extrusionOk="0">
                  <a:moveTo>
                    <a:pt x="116134" y="87"/>
                  </a:moveTo>
                  <a:cubicBezTo>
                    <a:pt x="115496" y="87"/>
                    <a:pt x="114851" y="2181"/>
                    <a:pt x="114213" y="2181"/>
                  </a:cubicBezTo>
                  <a:cubicBezTo>
                    <a:pt x="68758" y="88058"/>
                    <a:pt x="68758" y="88058"/>
                    <a:pt x="68758" y="88058"/>
                  </a:cubicBezTo>
                  <a:cubicBezTo>
                    <a:pt x="62994" y="98530"/>
                    <a:pt x="56591" y="98530"/>
                    <a:pt x="50832" y="88058"/>
                  </a:cubicBezTo>
                  <a:cubicBezTo>
                    <a:pt x="5377" y="2181"/>
                    <a:pt x="5377" y="2181"/>
                    <a:pt x="5377" y="2181"/>
                  </a:cubicBezTo>
                  <a:cubicBezTo>
                    <a:pt x="4095" y="-2007"/>
                    <a:pt x="1534" y="87"/>
                    <a:pt x="252" y="6370"/>
                  </a:cubicBezTo>
                  <a:cubicBezTo>
                    <a:pt x="-386" y="12654"/>
                    <a:pt x="252" y="21032"/>
                    <a:pt x="1534" y="25221"/>
                  </a:cubicBezTo>
                  <a:cubicBezTo>
                    <a:pt x="46989" y="109003"/>
                    <a:pt x="46989" y="109003"/>
                    <a:pt x="46989" y="109003"/>
                  </a:cubicBezTo>
                  <a:cubicBezTo>
                    <a:pt x="54675" y="123665"/>
                    <a:pt x="64915" y="123665"/>
                    <a:pt x="72601" y="109003"/>
                  </a:cubicBezTo>
                  <a:cubicBezTo>
                    <a:pt x="118056" y="25221"/>
                    <a:pt x="118056" y="25221"/>
                    <a:pt x="118056" y="25221"/>
                  </a:cubicBezTo>
                  <a:cubicBezTo>
                    <a:pt x="119977" y="21032"/>
                    <a:pt x="120616" y="12654"/>
                    <a:pt x="119333" y="6370"/>
                  </a:cubicBezTo>
                  <a:cubicBezTo>
                    <a:pt x="118694" y="2181"/>
                    <a:pt x="117417" y="87"/>
                    <a:pt x="116134" y="87"/>
                  </a:cubicBezTo>
                  <a:close/>
                </a:path>
              </a:pathLst>
            </a:custGeom>
            <a:solidFill>
              <a:schemeClr val="accent1">
                <a:alpha val="4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Shape 290"/>
            <p:cNvSpPr/>
            <p:nvPr/>
          </p:nvSpPr>
          <p:spPr>
            <a:xfrm>
              <a:off x="2668685" y="4374692"/>
              <a:ext cx="595100" cy="182960"/>
            </a:xfrm>
            <a:custGeom>
              <a:avLst/>
              <a:gdLst/>
              <a:ahLst/>
              <a:cxnLst/>
              <a:rect l="0" t="0" r="0" b="0"/>
              <a:pathLst>
                <a:path w="120000" h="120000" extrusionOk="0">
                  <a:moveTo>
                    <a:pt x="116134" y="780"/>
                  </a:moveTo>
                  <a:cubicBezTo>
                    <a:pt x="115496" y="780"/>
                    <a:pt x="114851" y="780"/>
                    <a:pt x="114213" y="780"/>
                  </a:cubicBezTo>
                  <a:cubicBezTo>
                    <a:pt x="68758" y="86160"/>
                    <a:pt x="68758" y="86160"/>
                    <a:pt x="68758" y="86160"/>
                  </a:cubicBezTo>
                  <a:cubicBezTo>
                    <a:pt x="62994" y="96572"/>
                    <a:pt x="56591" y="96572"/>
                    <a:pt x="50832" y="86160"/>
                  </a:cubicBezTo>
                  <a:cubicBezTo>
                    <a:pt x="5377" y="780"/>
                    <a:pt x="5377" y="780"/>
                    <a:pt x="5377" y="780"/>
                  </a:cubicBezTo>
                  <a:cubicBezTo>
                    <a:pt x="4095" y="-1301"/>
                    <a:pt x="1534" y="780"/>
                    <a:pt x="252" y="7028"/>
                  </a:cubicBezTo>
                  <a:cubicBezTo>
                    <a:pt x="-386" y="13275"/>
                    <a:pt x="252" y="19522"/>
                    <a:pt x="1534" y="23687"/>
                  </a:cubicBezTo>
                  <a:cubicBezTo>
                    <a:pt x="46989" y="109067"/>
                    <a:pt x="46989" y="109067"/>
                    <a:pt x="46989" y="109067"/>
                  </a:cubicBezTo>
                  <a:cubicBezTo>
                    <a:pt x="54675" y="123644"/>
                    <a:pt x="64915" y="123644"/>
                    <a:pt x="72601" y="109067"/>
                  </a:cubicBezTo>
                  <a:cubicBezTo>
                    <a:pt x="118056" y="23687"/>
                    <a:pt x="118056" y="23687"/>
                    <a:pt x="118056" y="23687"/>
                  </a:cubicBezTo>
                  <a:cubicBezTo>
                    <a:pt x="119977" y="19522"/>
                    <a:pt x="120616" y="13275"/>
                    <a:pt x="119333" y="7028"/>
                  </a:cubicBezTo>
                  <a:cubicBezTo>
                    <a:pt x="118694" y="2863"/>
                    <a:pt x="117417" y="780"/>
                    <a:pt x="116134" y="780"/>
                  </a:cubicBezTo>
                  <a:close/>
                </a:path>
              </a:pathLst>
            </a:custGeom>
            <a:solidFill>
              <a:schemeClr val="accent1">
                <a:alpha val="9411"/>
              </a:scheme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1" name="Shape 291"/>
          <p:cNvSpPr txBox="1">
            <a:spLocks noGrp="1"/>
          </p:cNvSpPr>
          <p:nvPr>
            <p:ph type="body" idx="4"/>
          </p:nvPr>
        </p:nvSpPr>
        <p:spPr>
          <a:xfrm>
            <a:off x="4364610" y="5129363"/>
            <a:ext cx="372665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2" name="Shape 292"/>
          <p:cNvSpPr txBox="1">
            <a:spLocks noGrp="1"/>
          </p:cNvSpPr>
          <p:nvPr>
            <p:ph type="body" idx="5"/>
          </p:nvPr>
        </p:nvSpPr>
        <p:spPr>
          <a:xfrm>
            <a:off x="4376388" y="4670027"/>
            <a:ext cx="3713315"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3" name="Shape 293"/>
          <p:cNvSpPr txBox="1">
            <a:spLocks noGrp="1"/>
          </p:cNvSpPr>
          <p:nvPr>
            <p:ph type="body" idx="6"/>
          </p:nvPr>
        </p:nvSpPr>
        <p:spPr>
          <a:xfrm>
            <a:off x="8267579" y="5129363"/>
            <a:ext cx="3610195"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4" name="Shape 294"/>
          <p:cNvSpPr txBox="1">
            <a:spLocks noGrp="1"/>
          </p:cNvSpPr>
          <p:nvPr>
            <p:ph type="body" idx="7"/>
          </p:nvPr>
        </p:nvSpPr>
        <p:spPr>
          <a:xfrm>
            <a:off x="8277636" y="4670027"/>
            <a:ext cx="3597273" cy="37272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33946031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quared-Infographic">
  <p:cSld name="Squared-Infographic">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298" name="Shape 298"/>
          <p:cNvGrpSpPr/>
          <p:nvPr/>
        </p:nvGrpSpPr>
        <p:grpSpPr>
          <a:xfrm>
            <a:off x="1" y="5025803"/>
            <a:ext cx="12192001" cy="144981"/>
            <a:chOff x="1751419" y="4036682"/>
            <a:chExt cx="9944457" cy="58272"/>
          </a:xfrm>
        </p:grpSpPr>
        <p:sp>
          <p:nvSpPr>
            <p:cNvPr id="299" name="Shape 299"/>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0" name="Shape 300"/>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1" name="Shape 301"/>
            <p:cNvSpPr/>
            <p:nvPr/>
          </p:nvSpPr>
          <p:spPr>
            <a:xfrm>
              <a:off x="6183638" y="4036682"/>
              <a:ext cx="2211550"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2" name="Shape 302"/>
            <p:cNvSpPr/>
            <p:nvPr/>
          </p:nvSpPr>
          <p:spPr>
            <a:xfrm>
              <a:off x="8326640" y="4036682"/>
              <a:ext cx="1967596" cy="582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3" name="Shape 303"/>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04" name="Shape 304"/>
            <p:cNvSpPr/>
            <p:nvPr/>
          </p:nvSpPr>
          <p:spPr>
            <a:xfrm>
              <a:off x="10294236" y="4036682"/>
              <a:ext cx="1401640" cy="5799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05" name="Shape 305"/>
          <p:cNvGrpSpPr/>
          <p:nvPr/>
        </p:nvGrpSpPr>
        <p:grpSpPr>
          <a:xfrm>
            <a:off x="1217471" y="2920935"/>
            <a:ext cx="1304471" cy="2431269"/>
            <a:chOff x="1217471" y="1893408"/>
            <a:chExt cx="1304470" cy="2431269"/>
          </a:xfrm>
        </p:grpSpPr>
        <p:grpSp>
          <p:nvGrpSpPr>
            <p:cNvPr id="306" name="Shape 306"/>
            <p:cNvGrpSpPr/>
            <p:nvPr/>
          </p:nvGrpSpPr>
          <p:grpSpPr>
            <a:xfrm>
              <a:off x="1217471" y="2766893"/>
              <a:ext cx="1304470" cy="1557784"/>
              <a:chOff x="1217471" y="2766893"/>
              <a:chExt cx="1304470" cy="1557784"/>
            </a:xfrm>
          </p:grpSpPr>
          <p:grpSp>
            <p:nvGrpSpPr>
              <p:cNvPr id="307" name="Shape 307"/>
              <p:cNvGrpSpPr/>
              <p:nvPr/>
            </p:nvGrpSpPr>
            <p:grpSpPr>
              <a:xfrm>
                <a:off x="1217471" y="2766893"/>
                <a:ext cx="1304470" cy="1557784"/>
                <a:chOff x="1199541" y="3267114"/>
                <a:chExt cx="1304470" cy="1557784"/>
              </a:xfrm>
            </p:grpSpPr>
            <p:sp>
              <p:nvSpPr>
                <p:cNvPr id="308" name="Shape 308"/>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Shape 309"/>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10" name="Shape 310"/>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11" name="Shape 311"/>
            <p:cNvGrpSpPr/>
            <p:nvPr/>
          </p:nvGrpSpPr>
          <p:grpSpPr>
            <a:xfrm>
              <a:off x="1289951" y="1893408"/>
              <a:ext cx="1136271" cy="1246506"/>
              <a:chOff x="627304" y="1987183"/>
              <a:chExt cx="1594615" cy="1749317"/>
            </a:xfrm>
          </p:grpSpPr>
          <p:sp>
            <p:nvSpPr>
              <p:cNvPr id="312" name="Shape 31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Shape 31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Shape 31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15" name="Shape 315"/>
          <p:cNvGrpSpPr/>
          <p:nvPr/>
        </p:nvGrpSpPr>
        <p:grpSpPr>
          <a:xfrm>
            <a:off x="3286749" y="2920935"/>
            <a:ext cx="1304471" cy="2483739"/>
            <a:chOff x="3326504" y="1893408"/>
            <a:chExt cx="1304470" cy="2483739"/>
          </a:xfrm>
        </p:grpSpPr>
        <p:grpSp>
          <p:nvGrpSpPr>
            <p:cNvPr id="316" name="Shape 316"/>
            <p:cNvGrpSpPr/>
            <p:nvPr/>
          </p:nvGrpSpPr>
          <p:grpSpPr>
            <a:xfrm>
              <a:off x="3326504" y="2772528"/>
              <a:ext cx="1304470" cy="1604619"/>
              <a:chOff x="3326504" y="2772528"/>
              <a:chExt cx="1304470" cy="1604619"/>
            </a:xfrm>
          </p:grpSpPr>
          <p:grpSp>
            <p:nvGrpSpPr>
              <p:cNvPr id="317" name="Shape 317"/>
              <p:cNvGrpSpPr/>
              <p:nvPr/>
            </p:nvGrpSpPr>
            <p:grpSpPr>
              <a:xfrm>
                <a:off x="3326504" y="2772528"/>
                <a:ext cx="1304470" cy="1604619"/>
                <a:chOff x="3269602" y="3277053"/>
                <a:chExt cx="1304470" cy="1593145"/>
              </a:xfrm>
            </p:grpSpPr>
            <p:sp>
              <p:nvSpPr>
                <p:cNvPr id="318" name="Shape 318"/>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Shape 319"/>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0" name="Shape 320"/>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21" name="Shape 321"/>
            <p:cNvGrpSpPr/>
            <p:nvPr/>
          </p:nvGrpSpPr>
          <p:grpSpPr>
            <a:xfrm>
              <a:off x="3410604" y="1893408"/>
              <a:ext cx="1136271" cy="1246506"/>
              <a:chOff x="627304" y="1987183"/>
              <a:chExt cx="1594615" cy="1749317"/>
            </a:xfrm>
          </p:grpSpPr>
          <p:sp>
            <p:nvSpPr>
              <p:cNvPr id="322" name="Shape 32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Shape 32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Shape 32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25" name="Shape 325"/>
          <p:cNvGrpSpPr/>
          <p:nvPr/>
        </p:nvGrpSpPr>
        <p:grpSpPr>
          <a:xfrm>
            <a:off x="5362702" y="2917614"/>
            <a:ext cx="1304471" cy="2426375"/>
            <a:chOff x="5452152" y="1890087"/>
            <a:chExt cx="1304470" cy="2426375"/>
          </a:xfrm>
        </p:grpSpPr>
        <p:grpSp>
          <p:nvGrpSpPr>
            <p:cNvPr id="326" name="Shape 326"/>
            <p:cNvGrpSpPr/>
            <p:nvPr/>
          </p:nvGrpSpPr>
          <p:grpSpPr>
            <a:xfrm>
              <a:off x="5452152" y="2763572"/>
              <a:ext cx="1304470" cy="1552890"/>
              <a:chOff x="5452152" y="2763572"/>
              <a:chExt cx="1304470" cy="1552890"/>
            </a:xfrm>
          </p:grpSpPr>
          <p:grpSp>
            <p:nvGrpSpPr>
              <p:cNvPr id="327" name="Shape 327"/>
              <p:cNvGrpSpPr/>
              <p:nvPr/>
            </p:nvGrpSpPr>
            <p:grpSpPr>
              <a:xfrm>
                <a:off x="5452152" y="2763572"/>
                <a:ext cx="1304470" cy="1552890"/>
                <a:chOff x="5960996" y="3267114"/>
                <a:chExt cx="1304470" cy="1559509"/>
              </a:xfrm>
            </p:grpSpPr>
            <p:sp>
              <p:nvSpPr>
                <p:cNvPr id="328" name="Shape 328"/>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9" name="Shape 329"/>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30" name="Shape 330"/>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31" name="Shape 331"/>
            <p:cNvGrpSpPr/>
            <p:nvPr/>
          </p:nvGrpSpPr>
          <p:grpSpPr>
            <a:xfrm>
              <a:off x="5556109" y="1890087"/>
              <a:ext cx="1136271" cy="1246506"/>
              <a:chOff x="627304" y="1987183"/>
              <a:chExt cx="1594615" cy="1749317"/>
            </a:xfrm>
          </p:grpSpPr>
          <p:sp>
            <p:nvSpPr>
              <p:cNvPr id="332" name="Shape 33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Shape 33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Shape 33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35" name="Shape 335"/>
          <p:cNvGrpSpPr/>
          <p:nvPr/>
        </p:nvGrpSpPr>
        <p:grpSpPr>
          <a:xfrm>
            <a:off x="7695802" y="2917614"/>
            <a:ext cx="1304471" cy="2434591"/>
            <a:chOff x="7521759" y="1890087"/>
            <a:chExt cx="1304470" cy="2434590"/>
          </a:xfrm>
        </p:grpSpPr>
        <p:grpSp>
          <p:nvGrpSpPr>
            <p:cNvPr id="336" name="Shape 336"/>
            <p:cNvGrpSpPr/>
            <p:nvPr/>
          </p:nvGrpSpPr>
          <p:grpSpPr>
            <a:xfrm>
              <a:off x="7521759" y="2766893"/>
              <a:ext cx="1304470" cy="1557784"/>
              <a:chOff x="7521759" y="2766893"/>
              <a:chExt cx="1304470" cy="1557784"/>
            </a:xfrm>
          </p:grpSpPr>
          <p:grpSp>
            <p:nvGrpSpPr>
              <p:cNvPr id="337" name="Shape 337"/>
              <p:cNvGrpSpPr/>
              <p:nvPr/>
            </p:nvGrpSpPr>
            <p:grpSpPr>
              <a:xfrm>
                <a:off x="7521759" y="2766893"/>
                <a:ext cx="1304470" cy="1557784"/>
                <a:chOff x="7980910" y="3267114"/>
                <a:chExt cx="1304470" cy="1557784"/>
              </a:xfrm>
            </p:grpSpPr>
            <p:sp>
              <p:nvSpPr>
                <p:cNvPr id="338" name="Shape 338"/>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Shape 339"/>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0" name="Shape 340"/>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41" name="Shape 341"/>
            <p:cNvGrpSpPr/>
            <p:nvPr/>
          </p:nvGrpSpPr>
          <p:grpSpPr>
            <a:xfrm>
              <a:off x="7622141" y="1890087"/>
              <a:ext cx="1136271" cy="1246506"/>
              <a:chOff x="627304" y="1987183"/>
              <a:chExt cx="1594615" cy="1749317"/>
            </a:xfrm>
          </p:grpSpPr>
          <p:sp>
            <p:nvSpPr>
              <p:cNvPr id="342" name="Shape 34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Shape 34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Shape 34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45" name="Shape 345"/>
          <p:cNvGrpSpPr/>
          <p:nvPr/>
        </p:nvGrpSpPr>
        <p:grpSpPr>
          <a:xfrm>
            <a:off x="10039726" y="2881865"/>
            <a:ext cx="1304471" cy="2435707"/>
            <a:chOff x="9646841" y="1888970"/>
            <a:chExt cx="1304470" cy="2435707"/>
          </a:xfrm>
        </p:grpSpPr>
        <p:grpSp>
          <p:nvGrpSpPr>
            <p:cNvPr id="346" name="Shape 346"/>
            <p:cNvGrpSpPr/>
            <p:nvPr/>
          </p:nvGrpSpPr>
          <p:grpSpPr>
            <a:xfrm>
              <a:off x="9646841" y="2766893"/>
              <a:ext cx="1304470" cy="1557784"/>
              <a:chOff x="9646841" y="2766893"/>
              <a:chExt cx="1304470" cy="1557784"/>
            </a:xfrm>
          </p:grpSpPr>
          <p:grpSp>
            <p:nvGrpSpPr>
              <p:cNvPr id="347" name="Shape 347"/>
              <p:cNvGrpSpPr/>
              <p:nvPr/>
            </p:nvGrpSpPr>
            <p:grpSpPr>
              <a:xfrm>
                <a:off x="9646841" y="2766893"/>
                <a:ext cx="1304470" cy="1557784"/>
                <a:chOff x="9539460" y="3267114"/>
                <a:chExt cx="1304470" cy="1557784"/>
              </a:xfrm>
            </p:grpSpPr>
            <p:sp>
              <p:nvSpPr>
                <p:cNvPr id="348" name="Shape 348"/>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Shape 349"/>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50" name="Shape 350"/>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51" name="Shape 351"/>
            <p:cNvGrpSpPr/>
            <p:nvPr/>
          </p:nvGrpSpPr>
          <p:grpSpPr>
            <a:xfrm>
              <a:off x="9755990" y="1888970"/>
              <a:ext cx="1136271" cy="1246506"/>
              <a:chOff x="627304" y="1987183"/>
              <a:chExt cx="1594615" cy="1749317"/>
            </a:xfrm>
          </p:grpSpPr>
          <p:sp>
            <p:nvSpPr>
              <p:cNvPr id="352" name="Shape 352"/>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Shape 353"/>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Shape 354"/>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55" name="Shape 355"/>
          <p:cNvSpPr txBox="1">
            <a:spLocks noGrp="1"/>
          </p:cNvSpPr>
          <p:nvPr>
            <p:ph type="body" idx="2"/>
          </p:nvPr>
        </p:nvSpPr>
        <p:spPr>
          <a:xfrm>
            <a:off x="868843"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6" name="Shape 356"/>
          <p:cNvSpPr txBox="1">
            <a:spLocks noGrp="1"/>
          </p:cNvSpPr>
          <p:nvPr>
            <p:ph type="body" idx="3"/>
          </p:nvPr>
        </p:nvSpPr>
        <p:spPr>
          <a:xfrm>
            <a:off x="3081062" y="5721633"/>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7" name="Shape 357"/>
          <p:cNvSpPr txBox="1">
            <a:spLocks noGrp="1"/>
          </p:cNvSpPr>
          <p:nvPr>
            <p:ph type="body" idx="4"/>
          </p:nvPr>
        </p:nvSpPr>
        <p:spPr>
          <a:xfrm>
            <a:off x="5293282"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8" name="Shape 358"/>
          <p:cNvSpPr txBox="1">
            <a:spLocks noGrp="1"/>
          </p:cNvSpPr>
          <p:nvPr>
            <p:ph type="body" idx="5"/>
          </p:nvPr>
        </p:nvSpPr>
        <p:spPr>
          <a:xfrm>
            <a:off x="7412701" y="5707711"/>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59" name="Shape 359"/>
          <p:cNvSpPr txBox="1">
            <a:spLocks noGrp="1"/>
          </p:cNvSpPr>
          <p:nvPr>
            <p:ph type="body" idx="6"/>
          </p:nvPr>
        </p:nvSpPr>
        <p:spPr>
          <a:xfrm>
            <a:off x="9532118" y="5707711"/>
            <a:ext cx="1899629"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0" name="Shape 360"/>
          <p:cNvSpPr txBox="1">
            <a:spLocks noGrp="1"/>
          </p:cNvSpPr>
          <p:nvPr>
            <p:ph type="body" idx="7"/>
          </p:nvPr>
        </p:nvSpPr>
        <p:spPr>
          <a:xfrm>
            <a:off x="514351" y="1304997"/>
            <a:ext cx="10273812" cy="1453287"/>
          </a:xfrm>
          <a:prstGeom prst="rect">
            <a:avLst/>
          </a:prstGeom>
          <a:noFill/>
          <a:ln>
            <a:noFill/>
          </a:ln>
        </p:spPr>
        <p:txBody>
          <a:bodyPr spcFirstLastPara="1" wrap="square" lIns="91425" tIns="45700" rIns="91425" bIns="45700" anchor="t" anchorCtr="0"/>
          <a:lstStyle>
            <a:lvl1pPr marL="457189" marR="0" lvl="0" indent="-22859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1pPr>
            <a:lvl2pPr marL="914377" marR="0" lvl="1" indent="-342891" algn="l" rtl="0">
              <a:lnSpc>
                <a:spcPct val="100000"/>
              </a:lnSpc>
              <a:spcBef>
                <a:spcPts val="839"/>
              </a:spcBef>
              <a:spcAft>
                <a:spcPts val="0"/>
              </a:spcAft>
              <a:buClr>
                <a:srgbClr val="000000"/>
              </a:buClr>
              <a:buSzPts val="1800"/>
              <a:buFont typeface="Noto Sans Symbols"/>
              <a:buChar char="⇥"/>
              <a:defRPr sz="1800" b="0" i="0" u="none" strike="noStrike" cap="none">
                <a:solidFill>
                  <a:srgbClr val="000000"/>
                </a:solidFill>
                <a:latin typeface="Arial"/>
                <a:ea typeface="Arial"/>
                <a:cs typeface="Arial"/>
                <a:sym typeface="Arial"/>
              </a:defRPr>
            </a:lvl2pPr>
            <a:lvl3pPr marL="1371566" marR="0" lvl="2" indent="-330192" algn="l" rtl="0">
              <a:lnSpc>
                <a:spcPct val="100000"/>
              </a:lnSpc>
              <a:spcBef>
                <a:spcPts val="839"/>
              </a:spcBef>
              <a:spcAft>
                <a:spcPts val="0"/>
              </a:spcAft>
              <a:buClr>
                <a:srgbClr val="000000"/>
              </a:buClr>
              <a:buSzPts val="1600"/>
              <a:buFont typeface="Noto Sans Symbols"/>
              <a:buChar char="↳"/>
              <a:defRPr sz="1600" b="0" i="0" u="none" strike="noStrike" cap="none">
                <a:solidFill>
                  <a:srgbClr val="000000"/>
                </a:solidFill>
                <a:latin typeface="Arial"/>
                <a:ea typeface="Arial"/>
                <a:cs typeface="Arial"/>
                <a:sym typeface="Arial"/>
              </a:defRPr>
            </a:lvl3pPr>
            <a:lvl4pPr marL="1828754" marR="0" lvl="3" indent="-323843" algn="l" rtl="0">
              <a:lnSpc>
                <a:spcPct val="100000"/>
              </a:lnSpc>
              <a:spcBef>
                <a:spcPts val="839"/>
              </a:spcBef>
              <a:spcAft>
                <a:spcPts val="0"/>
              </a:spcAft>
              <a:buClr>
                <a:srgbClr val="000000"/>
              </a:buClr>
              <a:buSzPts val="1500"/>
              <a:buFont typeface="Noto Sans Symbols"/>
              <a:buChar char="→"/>
              <a:defRPr sz="1500" b="0" i="0" u="none" strike="noStrike" cap="none">
                <a:solidFill>
                  <a:srgbClr val="000000"/>
                </a:solidFill>
                <a:latin typeface="Arial"/>
                <a:ea typeface="Arial"/>
                <a:cs typeface="Arial"/>
                <a:sym typeface="Arial"/>
              </a:defRPr>
            </a:lvl4pPr>
            <a:lvl5pPr marL="2285943" marR="0" lvl="4" indent="-298443" algn="l" rtl="0">
              <a:lnSpc>
                <a:spcPct val="100000"/>
              </a:lnSpc>
              <a:spcBef>
                <a:spcPts val="839"/>
              </a:spcBef>
              <a:spcAft>
                <a:spcPts val="0"/>
              </a:spcAft>
              <a:buClr>
                <a:srgbClr val="000000"/>
              </a:buClr>
              <a:buSzPts val="1100"/>
              <a:buFont typeface="Noto Sans Symbols"/>
              <a:buChar char="→"/>
              <a:defRPr sz="1100" b="0" i="0" u="none" strike="noStrike" cap="none">
                <a:solidFill>
                  <a:srgbClr val="000000"/>
                </a:solidFill>
                <a:latin typeface="Arial"/>
                <a:ea typeface="Arial"/>
                <a:cs typeface="Arial"/>
                <a:sym typeface="Arial"/>
              </a:defRPr>
            </a:lvl5pPr>
            <a:lvl6pPr marL="2743131" marR="0" lvl="5" indent="-228594" algn="l" rtl="0">
              <a:lnSpc>
                <a:spcPct val="100000"/>
              </a:lnSpc>
              <a:spcBef>
                <a:spcPts val="839"/>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7706417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quared-Infographic">
  <p:cSld name="1_Squared-Infographic">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08635" y="633246"/>
            <a:ext cx="11291703" cy="492172"/>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grpSp>
        <p:nvGrpSpPr>
          <p:cNvPr id="364" name="Shape 364"/>
          <p:cNvGrpSpPr/>
          <p:nvPr/>
        </p:nvGrpSpPr>
        <p:grpSpPr>
          <a:xfrm>
            <a:off x="1" y="3998262"/>
            <a:ext cx="12192001" cy="126791"/>
            <a:chOff x="1751419" y="4036682"/>
            <a:chExt cx="9944457" cy="50961"/>
          </a:xfrm>
        </p:grpSpPr>
        <p:sp>
          <p:nvSpPr>
            <p:cNvPr id="365" name="Shape 365"/>
            <p:cNvSpPr/>
            <p:nvPr/>
          </p:nvSpPr>
          <p:spPr>
            <a:xfrm>
              <a:off x="3040807" y="4036682"/>
              <a:ext cx="1683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6" name="Shape 366"/>
            <p:cNvSpPr/>
            <p:nvPr/>
          </p:nvSpPr>
          <p:spPr>
            <a:xfrm>
              <a:off x="4724303" y="4036682"/>
              <a:ext cx="1715155" cy="5096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7" name="Shape 367"/>
            <p:cNvSpPr/>
            <p:nvPr/>
          </p:nvSpPr>
          <p:spPr>
            <a:xfrm>
              <a:off x="6435557" y="4036682"/>
              <a:ext cx="1661571" cy="509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8" name="Shape 368"/>
            <p:cNvSpPr/>
            <p:nvPr/>
          </p:nvSpPr>
          <p:spPr>
            <a:xfrm>
              <a:off x="8087642" y="4036682"/>
              <a:ext cx="1720740" cy="5096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69" name="Shape 369"/>
            <p:cNvSpPr/>
            <p:nvPr/>
          </p:nvSpPr>
          <p:spPr>
            <a:xfrm>
              <a:off x="1751419" y="4036682"/>
              <a:ext cx="1289385" cy="509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sp>
          <p:nvSpPr>
            <p:cNvPr id="370" name="Shape 370"/>
            <p:cNvSpPr/>
            <p:nvPr/>
          </p:nvSpPr>
          <p:spPr>
            <a:xfrm>
              <a:off x="9808382" y="4036682"/>
              <a:ext cx="1887494" cy="5096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Roboto"/>
                <a:ea typeface="Roboto"/>
                <a:cs typeface="Roboto"/>
                <a:sym typeface="Roboto"/>
              </a:endParaRPr>
            </a:p>
          </p:txBody>
        </p:sp>
      </p:grpSp>
      <p:grpSp>
        <p:nvGrpSpPr>
          <p:cNvPr id="371" name="Shape 371"/>
          <p:cNvGrpSpPr/>
          <p:nvPr/>
        </p:nvGrpSpPr>
        <p:grpSpPr>
          <a:xfrm>
            <a:off x="1217471" y="1893408"/>
            <a:ext cx="1304471" cy="2431269"/>
            <a:chOff x="1217471" y="1893408"/>
            <a:chExt cx="1304470" cy="2431269"/>
          </a:xfrm>
        </p:grpSpPr>
        <p:grpSp>
          <p:nvGrpSpPr>
            <p:cNvPr id="372" name="Shape 372"/>
            <p:cNvGrpSpPr/>
            <p:nvPr/>
          </p:nvGrpSpPr>
          <p:grpSpPr>
            <a:xfrm>
              <a:off x="1217471" y="2766893"/>
              <a:ext cx="1304470" cy="1557784"/>
              <a:chOff x="1217471" y="2766893"/>
              <a:chExt cx="1304470" cy="1557784"/>
            </a:xfrm>
          </p:grpSpPr>
          <p:grpSp>
            <p:nvGrpSpPr>
              <p:cNvPr id="373" name="Shape 373"/>
              <p:cNvGrpSpPr/>
              <p:nvPr/>
            </p:nvGrpSpPr>
            <p:grpSpPr>
              <a:xfrm>
                <a:off x="1217471" y="2766893"/>
                <a:ext cx="1304470" cy="1557784"/>
                <a:chOff x="1199541" y="3267114"/>
                <a:chExt cx="1304470" cy="1557784"/>
              </a:xfrm>
            </p:grpSpPr>
            <p:sp>
              <p:nvSpPr>
                <p:cNvPr id="374" name="Shape 374"/>
                <p:cNvSpPr/>
                <p:nvPr/>
              </p:nvSpPr>
              <p:spPr>
                <a:xfrm rot="10800000" flipH="1">
                  <a:off x="1199541" y="3267114"/>
                  <a:ext cx="1304470" cy="1020141"/>
                </a:xfrm>
                <a:prstGeom prst="triangle">
                  <a:avLst>
                    <a:gd name="adj" fmla="val 50000"/>
                  </a:avLst>
                </a:prstGeom>
                <a:gradFill>
                  <a:gsLst>
                    <a:gs pos="0">
                      <a:schemeClr val="accent1"/>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Shape 375"/>
                <p:cNvSpPr/>
                <p:nvPr/>
              </p:nvSpPr>
              <p:spPr>
                <a:xfrm>
                  <a:off x="1540736"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76" name="Shape 376"/>
              <p:cNvSpPr/>
              <p:nvPr/>
            </p:nvSpPr>
            <p:spPr>
              <a:xfrm>
                <a:off x="1718423" y="3882698"/>
                <a:ext cx="279327" cy="279327"/>
              </a:xfrm>
              <a:custGeom>
                <a:avLst/>
                <a:gdLst/>
                <a:ahLst/>
                <a:cxnLst/>
                <a:rect l="0" t="0" r="0" b="0"/>
                <a:pathLst>
                  <a:path w="120000" h="120000" extrusionOk="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77" name="Shape 377"/>
            <p:cNvGrpSpPr/>
            <p:nvPr/>
          </p:nvGrpSpPr>
          <p:grpSpPr>
            <a:xfrm>
              <a:off x="1289951" y="1893408"/>
              <a:ext cx="1136271" cy="1246506"/>
              <a:chOff x="627304" y="1987183"/>
              <a:chExt cx="1594615" cy="1749317"/>
            </a:xfrm>
          </p:grpSpPr>
          <p:sp>
            <p:nvSpPr>
              <p:cNvPr id="378" name="Shape 37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Shape 37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Shape 38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81" name="Shape 381"/>
          <p:cNvGrpSpPr/>
          <p:nvPr/>
        </p:nvGrpSpPr>
        <p:grpSpPr>
          <a:xfrm>
            <a:off x="3286749" y="1893409"/>
            <a:ext cx="1304471" cy="2483739"/>
            <a:chOff x="3326504" y="1893408"/>
            <a:chExt cx="1304470" cy="2483739"/>
          </a:xfrm>
        </p:grpSpPr>
        <p:grpSp>
          <p:nvGrpSpPr>
            <p:cNvPr id="382" name="Shape 382"/>
            <p:cNvGrpSpPr/>
            <p:nvPr/>
          </p:nvGrpSpPr>
          <p:grpSpPr>
            <a:xfrm>
              <a:off x="3326504" y="2772528"/>
              <a:ext cx="1304470" cy="1604619"/>
              <a:chOff x="3326504" y="2772528"/>
              <a:chExt cx="1304470" cy="1604619"/>
            </a:xfrm>
          </p:grpSpPr>
          <p:grpSp>
            <p:nvGrpSpPr>
              <p:cNvPr id="383" name="Shape 383"/>
              <p:cNvGrpSpPr/>
              <p:nvPr/>
            </p:nvGrpSpPr>
            <p:grpSpPr>
              <a:xfrm>
                <a:off x="3326504" y="2772528"/>
                <a:ext cx="1304470" cy="1604619"/>
                <a:chOff x="3269602" y="3277053"/>
                <a:chExt cx="1304470" cy="1593145"/>
              </a:xfrm>
            </p:grpSpPr>
            <p:sp>
              <p:nvSpPr>
                <p:cNvPr id="384" name="Shape 384"/>
                <p:cNvSpPr/>
                <p:nvPr/>
              </p:nvSpPr>
              <p:spPr>
                <a:xfrm rot="10800000" flipH="1">
                  <a:off x="3269602" y="3277053"/>
                  <a:ext cx="1304470" cy="1020141"/>
                </a:xfrm>
                <a:prstGeom prst="triangle">
                  <a:avLst>
                    <a:gd name="adj" fmla="val 50000"/>
                  </a:avLst>
                </a:prstGeom>
                <a:gradFill>
                  <a:gsLst>
                    <a:gs pos="0">
                      <a:schemeClr val="accent2"/>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Shape 385"/>
                <p:cNvSpPr/>
                <p:nvPr/>
              </p:nvSpPr>
              <p:spPr>
                <a:xfrm>
                  <a:off x="3621767" y="42843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6" name="Shape 386"/>
              <p:cNvSpPr/>
              <p:nvPr/>
            </p:nvSpPr>
            <p:spPr>
              <a:xfrm>
                <a:off x="3839076" y="3922923"/>
                <a:ext cx="279327" cy="279327"/>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87" name="Shape 387"/>
            <p:cNvGrpSpPr/>
            <p:nvPr/>
          </p:nvGrpSpPr>
          <p:grpSpPr>
            <a:xfrm>
              <a:off x="3410604" y="1893408"/>
              <a:ext cx="1136271" cy="1246506"/>
              <a:chOff x="627304" y="1987183"/>
              <a:chExt cx="1594615" cy="1749317"/>
            </a:xfrm>
          </p:grpSpPr>
          <p:sp>
            <p:nvSpPr>
              <p:cNvPr id="388" name="Shape 38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Shape 38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0" name="Shape 39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391" name="Shape 391"/>
          <p:cNvGrpSpPr/>
          <p:nvPr/>
        </p:nvGrpSpPr>
        <p:grpSpPr>
          <a:xfrm>
            <a:off x="5362702" y="1890089"/>
            <a:ext cx="1304471" cy="2426375"/>
            <a:chOff x="5452152" y="1890087"/>
            <a:chExt cx="1304470" cy="2426375"/>
          </a:xfrm>
        </p:grpSpPr>
        <p:grpSp>
          <p:nvGrpSpPr>
            <p:cNvPr id="392" name="Shape 392"/>
            <p:cNvGrpSpPr/>
            <p:nvPr/>
          </p:nvGrpSpPr>
          <p:grpSpPr>
            <a:xfrm>
              <a:off x="5452152" y="2763572"/>
              <a:ext cx="1304470" cy="1552890"/>
              <a:chOff x="5452152" y="2763572"/>
              <a:chExt cx="1304470" cy="1552890"/>
            </a:xfrm>
          </p:grpSpPr>
          <p:grpSp>
            <p:nvGrpSpPr>
              <p:cNvPr id="393" name="Shape 393"/>
              <p:cNvGrpSpPr/>
              <p:nvPr/>
            </p:nvGrpSpPr>
            <p:grpSpPr>
              <a:xfrm>
                <a:off x="5452152" y="2763572"/>
                <a:ext cx="1304470" cy="1552890"/>
                <a:chOff x="5960996" y="3267114"/>
                <a:chExt cx="1304470" cy="1559509"/>
              </a:xfrm>
            </p:grpSpPr>
            <p:sp>
              <p:nvSpPr>
                <p:cNvPr id="394" name="Shape 394"/>
                <p:cNvSpPr/>
                <p:nvPr/>
              </p:nvSpPr>
              <p:spPr>
                <a:xfrm rot="10800000" flipH="1">
                  <a:off x="5960996" y="3267114"/>
                  <a:ext cx="1304470" cy="1020141"/>
                </a:xfrm>
                <a:prstGeom prst="triangle">
                  <a:avLst>
                    <a:gd name="adj" fmla="val 50000"/>
                  </a:avLst>
                </a:prstGeom>
                <a:gradFill>
                  <a:gsLst>
                    <a:gs pos="0">
                      <a:schemeClr val="accent3"/>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Shape 395"/>
                <p:cNvSpPr/>
                <p:nvPr/>
              </p:nvSpPr>
              <p:spPr>
                <a:xfrm>
                  <a:off x="6312532" y="4240732"/>
                  <a:ext cx="585891" cy="585891"/>
                </a:xfrm>
                <a:prstGeom prst="roundRect">
                  <a:avLst>
                    <a:gd name="adj" fmla="val 16667"/>
                  </a:avLst>
                </a:prstGeom>
                <a:gradFill>
                  <a:gsLst>
                    <a:gs pos="0">
                      <a:srgbClr val="6A798A"/>
                    </a:gs>
                    <a:gs pos="50000">
                      <a:srgbClr val="54677D"/>
                    </a:gs>
                    <a:gs pos="100000">
                      <a:srgbClr val="485A6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6" name="Shape 396"/>
              <p:cNvSpPr/>
              <p:nvPr/>
            </p:nvSpPr>
            <p:spPr>
              <a:xfrm>
                <a:off x="5981437" y="3879214"/>
                <a:ext cx="279327" cy="279327"/>
              </a:xfrm>
              <a:custGeom>
                <a:avLst/>
                <a:gdLst/>
                <a:ahLst/>
                <a:cxnLst/>
                <a:rect l="0" t="0" r="0" b="0"/>
                <a:pathLst>
                  <a:path w="120000" h="120000" extrusionOk="0">
                    <a:moveTo>
                      <a:pt x="87272" y="103638"/>
                    </a:moveTo>
                    <a:lnTo>
                      <a:pt x="81816" y="103638"/>
                    </a:lnTo>
                    <a:lnTo>
                      <a:pt x="81816" y="109088"/>
                    </a:lnTo>
                    <a:lnTo>
                      <a:pt x="87272" y="109088"/>
                    </a:lnTo>
                    <a:cubicBezTo>
                      <a:pt x="87272" y="109088"/>
                      <a:pt x="87272" y="103638"/>
                      <a:pt x="87272" y="103638"/>
                    </a:cubicBezTo>
                    <a:close/>
                    <a:moveTo>
                      <a:pt x="87272" y="81816"/>
                    </a:moveTo>
                    <a:lnTo>
                      <a:pt x="81816" y="81816"/>
                    </a:lnTo>
                    <a:lnTo>
                      <a:pt x="81816" y="87272"/>
                    </a:lnTo>
                    <a:lnTo>
                      <a:pt x="87272" y="87272"/>
                    </a:lnTo>
                    <a:cubicBezTo>
                      <a:pt x="87272" y="87272"/>
                      <a:pt x="87272" y="81816"/>
                      <a:pt x="87272" y="81816"/>
                    </a:cubicBezTo>
                    <a:close/>
                    <a:moveTo>
                      <a:pt x="81816" y="60000"/>
                    </a:moveTo>
                    <a:lnTo>
                      <a:pt x="87272" y="60000"/>
                    </a:lnTo>
                    <a:lnTo>
                      <a:pt x="87272" y="54544"/>
                    </a:lnTo>
                    <a:lnTo>
                      <a:pt x="81816" y="54544"/>
                    </a:lnTo>
                    <a:cubicBezTo>
                      <a:pt x="81816" y="54544"/>
                      <a:pt x="81816" y="60000"/>
                      <a:pt x="81816" y="60000"/>
                    </a:cubicBezTo>
                    <a:close/>
                    <a:moveTo>
                      <a:pt x="87272" y="92727"/>
                    </a:moveTo>
                    <a:lnTo>
                      <a:pt x="81816" y="92727"/>
                    </a:lnTo>
                    <a:lnTo>
                      <a:pt x="81816" y="98183"/>
                    </a:lnTo>
                    <a:lnTo>
                      <a:pt x="87272" y="98183"/>
                    </a:lnTo>
                    <a:cubicBezTo>
                      <a:pt x="87272" y="98183"/>
                      <a:pt x="87272" y="92727"/>
                      <a:pt x="87272" y="92727"/>
                    </a:cubicBezTo>
                    <a:close/>
                    <a:moveTo>
                      <a:pt x="81816" y="49088"/>
                    </a:moveTo>
                    <a:lnTo>
                      <a:pt x="87272" y="49088"/>
                    </a:lnTo>
                    <a:lnTo>
                      <a:pt x="87272" y="43638"/>
                    </a:lnTo>
                    <a:lnTo>
                      <a:pt x="81816" y="43638"/>
                    </a:lnTo>
                    <a:cubicBezTo>
                      <a:pt x="81816" y="43638"/>
                      <a:pt x="81816" y="49088"/>
                      <a:pt x="81816" y="49088"/>
                    </a:cubicBezTo>
                    <a:close/>
                    <a:moveTo>
                      <a:pt x="109088" y="0"/>
                    </a:moveTo>
                    <a:lnTo>
                      <a:pt x="32727" y="0"/>
                    </a:lnTo>
                    <a:cubicBezTo>
                      <a:pt x="26700" y="0"/>
                      <a:pt x="21816" y="4883"/>
                      <a:pt x="21816" y="10911"/>
                    </a:cubicBezTo>
                    <a:lnTo>
                      <a:pt x="21816" y="13638"/>
                    </a:lnTo>
                    <a:cubicBezTo>
                      <a:pt x="21816" y="15144"/>
                      <a:pt x="23038" y="16361"/>
                      <a:pt x="24544" y="16361"/>
                    </a:cubicBezTo>
                    <a:cubicBezTo>
                      <a:pt x="26055"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3"/>
                      <a:pt x="112100" y="92727"/>
                      <a:pt x="109088" y="92727"/>
                    </a:cubicBezTo>
                    <a:lnTo>
                      <a:pt x="106361" y="92727"/>
                    </a:lnTo>
                    <a:cubicBezTo>
                      <a:pt x="104855" y="92727"/>
                      <a:pt x="103638" y="93950"/>
                      <a:pt x="103638" y="95455"/>
                    </a:cubicBezTo>
                    <a:cubicBezTo>
                      <a:pt x="103638" y="96961"/>
                      <a:pt x="104855" y="98183"/>
                      <a:pt x="106361" y="98183"/>
                    </a:cubicBezTo>
                    <a:lnTo>
                      <a:pt x="109088" y="98183"/>
                    </a:lnTo>
                    <a:cubicBezTo>
                      <a:pt x="115116" y="98183"/>
                      <a:pt x="120000" y="93300"/>
                      <a:pt x="120000" y="87272"/>
                    </a:cubicBezTo>
                    <a:lnTo>
                      <a:pt x="120000" y="10911"/>
                    </a:lnTo>
                    <a:cubicBezTo>
                      <a:pt x="120000" y="4883"/>
                      <a:pt x="115116" y="0"/>
                      <a:pt x="109088" y="0"/>
                    </a:cubicBezTo>
                    <a:moveTo>
                      <a:pt x="81816" y="38183"/>
                    </a:moveTo>
                    <a:lnTo>
                      <a:pt x="87272" y="38183"/>
                    </a:lnTo>
                    <a:lnTo>
                      <a:pt x="87272" y="32727"/>
                    </a:lnTo>
                    <a:lnTo>
                      <a:pt x="81816" y="32727"/>
                    </a:lnTo>
                    <a:cubicBezTo>
                      <a:pt x="81816" y="32727"/>
                      <a:pt x="81816" y="38183"/>
                      <a:pt x="81816" y="38183"/>
                    </a:cubicBezTo>
                    <a:close/>
                    <a:moveTo>
                      <a:pt x="92727" y="68183"/>
                    </a:moveTo>
                    <a:lnTo>
                      <a:pt x="76361" y="68183"/>
                    </a:lnTo>
                    <a:lnTo>
                      <a:pt x="76361" y="27272"/>
                    </a:lnTo>
                    <a:lnTo>
                      <a:pt x="87272" y="27272"/>
                    </a:lnTo>
                    <a:cubicBezTo>
                      <a:pt x="90283" y="27272"/>
                      <a:pt x="92727" y="29716"/>
                      <a:pt x="92727" y="32727"/>
                    </a:cubicBezTo>
                    <a:cubicBezTo>
                      <a:pt x="92727" y="32727"/>
                      <a:pt x="92727" y="68183"/>
                      <a:pt x="92727" y="68183"/>
                    </a:cubicBezTo>
                    <a:close/>
                    <a:moveTo>
                      <a:pt x="92727" y="109088"/>
                    </a:moveTo>
                    <a:cubicBezTo>
                      <a:pt x="92727" y="112100"/>
                      <a:pt x="90283" y="114544"/>
                      <a:pt x="87272" y="114544"/>
                    </a:cubicBezTo>
                    <a:lnTo>
                      <a:pt x="76361" y="114544"/>
                    </a:lnTo>
                    <a:lnTo>
                      <a:pt x="76361" y="73638"/>
                    </a:lnTo>
                    <a:lnTo>
                      <a:pt x="92727" y="73638"/>
                    </a:lnTo>
                    <a:cubicBezTo>
                      <a:pt x="92727" y="73638"/>
                      <a:pt x="92727" y="109088"/>
                      <a:pt x="92727" y="109088"/>
                    </a:cubicBezTo>
                    <a:close/>
                    <a:moveTo>
                      <a:pt x="70911" y="68183"/>
                    </a:moveTo>
                    <a:lnTo>
                      <a:pt x="27272" y="68183"/>
                    </a:lnTo>
                    <a:lnTo>
                      <a:pt x="27272" y="27272"/>
                    </a:lnTo>
                    <a:lnTo>
                      <a:pt x="70911" y="27272"/>
                    </a:lnTo>
                    <a:cubicBezTo>
                      <a:pt x="70911" y="27272"/>
                      <a:pt x="70911" y="68183"/>
                      <a:pt x="70911" y="68183"/>
                    </a:cubicBezTo>
                    <a:close/>
                    <a:moveTo>
                      <a:pt x="70911" y="114544"/>
                    </a:moveTo>
                    <a:lnTo>
                      <a:pt x="27272" y="114544"/>
                    </a:lnTo>
                    <a:lnTo>
                      <a:pt x="27272" y="73638"/>
                    </a:lnTo>
                    <a:lnTo>
                      <a:pt x="70911" y="73638"/>
                    </a:lnTo>
                    <a:cubicBezTo>
                      <a:pt x="70911" y="73638"/>
                      <a:pt x="70911" y="114544"/>
                      <a:pt x="70911" y="114544"/>
                    </a:cubicBezTo>
                    <a:close/>
                    <a:moveTo>
                      <a:pt x="21816" y="68183"/>
                    </a:moveTo>
                    <a:lnTo>
                      <a:pt x="5455" y="68183"/>
                    </a:lnTo>
                    <a:lnTo>
                      <a:pt x="5455" y="32727"/>
                    </a:lnTo>
                    <a:cubicBezTo>
                      <a:pt x="5455" y="29716"/>
                      <a:pt x="7900" y="27272"/>
                      <a:pt x="10911" y="27272"/>
                    </a:cubicBezTo>
                    <a:lnTo>
                      <a:pt x="21816" y="27272"/>
                    </a:lnTo>
                    <a:cubicBezTo>
                      <a:pt x="21816" y="27272"/>
                      <a:pt x="21816" y="68183"/>
                      <a:pt x="21816" y="68183"/>
                    </a:cubicBezTo>
                    <a:close/>
                    <a:moveTo>
                      <a:pt x="21816" y="114544"/>
                    </a:moveTo>
                    <a:lnTo>
                      <a:pt x="10911" y="114544"/>
                    </a:lnTo>
                    <a:cubicBezTo>
                      <a:pt x="7900" y="114544"/>
                      <a:pt x="5455" y="112100"/>
                      <a:pt x="5455" y="109088"/>
                    </a:cubicBezTo>
                    <a:lnTo>
                      <a:pt x="5455" y="73638"/>
                    </a:lnTo>
                    <a:lnTo>
                      <a:pt x="21816" y="73638"/>
                    </a:lnTo>
                    <a:cubicBezTo>
                      <a:pt x="21816" y="73638"/>
                      <a:pt x="21816" y="114544"/>
                      <a:pt x="21816" y="114544"/>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moveTo>
                      <a:pt x="10911" y="49088"/>
                    </a:moveTo>
                    <a:lnTo>
                      <a:pt x="16361" y="49088"/>
                    </a:lnTo>
                    <a:lnTo>
                      <a:pt x="16361" y="43638"/>
                    </a:lnTo>
                    <a:lnTo>
                      <a:pt x="10911" y="43638"/>
                    </a:lnTo>
                    <a:cubicBezTo>
                      <a:pt x="10911" y="43638"/>
                      <a:pt x="10911" y="49088"/>
                      <a:pt x="10911" y="49088"/>
                    </a:cubicBezTo>
                    <a:close/>
                    <a:moveTo>
                      <a:pt x="10911" y="60000"/>
                    </a:moveTo>
                    <a:lnTo>
                      <a:pt x="16361" y="60000"/>
                    </a:lnTo>
                    <a:lnTo>
                      <a:pt x="16361" y="54544"/>
                    </a:lnTo>
                    <a:lnTo>
                      <a:pt x="10911" y="54544"/>
                    </a:lnTo>
                    <a:cubicBezTo>
                      <a:pt x="10911" y="54544"/>
                      <a:pt x="10911" y="60000"/>
                      <a:pt x="10911" y="60000"/>
                    </a:cubicBezTo>
                    <a:close/>
                    <a:moveTo>
                      <a:pt x="16361" y="92727"/>
                    </a:moveTo>
                    <a:lnTo>
                      <a:pt x="10911" y="92727"/>
                    </a:lnTo>
                    <a:lnTo>
                      <a:pt x="10911" y="98183"/>
                    </a:lnTo>
                    <a:lnTo>
                      <a:pt x="16361" y="98183"/>
                    </a:lnTo>
                    <a:cubicBezTo>
                      <a:pt x="16361" y="98183"/>
                      <a:pt x="16361" y="92727"/>
                      <a:pt x="16361" y="92727"/>
                    </a:cubicBezTo>
                    <a:close/>
                    <a:moveTo>
                      <a:pt x="10911" y="38183"/>
                    </a:moveTo>
                    <a:lnTo>
                      <a:pt x="16361" y="38183"/>
                    </a:lnTo>
                    <a:lnTo>
                      <a:pt x="16361" y="32727"/>
                    </a:lnTo>
                    <a:lnTo>
                      <a:pt x="10911" y="32727"/>
                    </a:lnTo>
                    <a:cubicBezTo>
                      <a:pt x="10911" y="32727"/>
                      <a:pt x="10911" y="38183"/>
                      <a:pt x="10911" y="38183"/>
                    </a:cubicBezTo>
                    <a:close/>
                    <a:moveTo>
                      <a:pt x="16361" y="81816"/>
                    </a:moveTo>
                    <a:lnTo>
                      <a:pt x="10911" y="81816"/>
                    </a:lnTo>
                    <a:lnTo>
                      <a:pt x="10911" y="87272"/>
                    </a:lnTo>
                    <a:lnTo>
                      <a:pt x="16361" y="87272"/>
                    </a:lnTo>
                    <a:cubicBezTo>
                      <a:pt x="16361" y="87272"/>
                      <a:pt x="16361" y="81816"/>
                      <a:pt x="16361" y="81816"/>
                    </a:cubicBezTo>
                    <a:close/>
                    <a:moveTo>
                      <a:pt x="16361" y="103638"/>
                    </a:moveTo>
                    <a:lnTo>
                      <a:pt x="10911" y="103638"/>
                    </a:lnTo>
                    <a:lnTo>
                      <a:pt x="10911" y="109088"/>
                    </a:lnTo>
                    <a:lnTo>
                      <a:pt x="16361" y="109088"/>
                    </a:lnTo>
                    <a:cubicBezTo>
                      <a:pt x="16361" y="109088"/>
                      <a:pt x="16361" y="103638"/>
                      <a:pt x="16361" y="103638"/>
                    </a:cubicBezTo>
                    <a:close/>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397" name="Shape 397"/>
            <p:cNvGrpSpPr/>
            <p:nvPr/>
          </p:nvGrpSpPr>
          <p:grpSpPr>
            <a:xfrm>
              <a:off x="5556109" y="1890087"/>
              <a:ext cx="1136271" cy="1246506"/>
              <a:chOff x="627304" y="1987183"/>
              <a:chExt cx="1594615" cy="1749317"/>
            </a:xfrm>
          </p:grpSpPr>
          <p:sp>
            <p:nvSpPr>
              <p:cNvPr id="398" name="Shape 39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404E5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Shape 39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93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Shape 40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01" name="Shape 401"/>
          <p:cNvGrpSpPr/>
          <p:nvPr/>
        </p:nvGrpSpPr>
        <p:grpSpPr>
          <a:xfrm>
            <a:off x="7392553" y="1890087"/>
            <a:ext cx="1304471" cy="2434591"/>
            <a:chOff x="7521759" y="1890087"/>
            <a:chExt cx="1304470" cy="2434590"/>
          </a:xfrm>
        </p:grpSpPr>
        <p:grpSp>
          <p:nvGrpSpPr>
            <p:cNvPr id="402" name="Shape 402"/>
            <p:cNvGrpSpPr/>
            <p:nvPr/>
          </p:nvGrpSpPr>
          <p:grpSpPr>
            <a:xfrm>
              <a:off x="7521759" y="2766893"/>
              <a:ext cx="1304470" cy="1557784"/>
              <a:chOff x="7521759" y="2766893"/>
              <a:chExt cx="1304470" cy="1557784"/>
            </a:xfrm>
          </p:grpSpPr>
          <p:grpSp>
            <p:nvGrpSpPr>
              <p:cNvPr id="403" name="Shape 403"/>
              <p:cNvGrpSpPr/>
              <p:nvPr/>
            </p:nvGrpSpPr>
            <p:grpSpPr>
              <a:xfrm>
                <a:off x="7521759" y="2766893"/>
                <a:ext cx="1304470" cy="1557784"/>
                <a:chOff x="7980910" y="3267114"/>
                <a:chExt cx="1304470" cy="1557784"/>
              </a:xfrm>
            </p:grpSpPr>
            <p:sp>
              <p:nvSpPr>
                <p:cNvPr id="404" name="Shape 404"/>
                <p:cNvSpPr/>
                <p:nvPr/>
              </p:nvSpPr>
              <p:spPr>
                <a:xfrm rot="10800000" flipH="1">
                  <a:off x="7980910" y="3267114"/>
                  <a:ext cx="1304470" cy="1020141"/>
                </a:xfrm>
                <a:prstGeom prst="triangle">
                  <a:avLst>
                    <a:gd name="adj" fmla="val 50000"/>
                  </a:avLst>
                </a:prstGeom>
                <a:gradFill>
                  <a:gsLst>
                    <a:gs pos="0">
                      <a:schemeClr val="accent4"/>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Shape 405"/>
                <p:cNvSpPr/>
                <p:nvPr/>
              </p:nvSpPr>
              <p:spPr>
                <a:xfrm>
                  <a:off x="8347954" y="4239007"/>
                  <a:ext cx="585891" cy="585891"/>
                </a:xfrm>
                <a:prstGeom prst="roundRect">
                  <a:avLst>
                    <a:gd name="adj" fmla="val 16667"/>
                  </a:avLst>
                </a:prstGeom>
                <a:gradFill>
                  <a:gsLst>
                    <a:gs pos="0">
                      <a:srgbClr val="5E697B"/>
                    </a:gs>
                    <a:gs pos="50000">
                      <a:srgbClr val="42536A"/>
                    </a:gs>
                    <a:gs pos="100000">
                      <a:srgbClr val="38495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06" name="Shape 406"/>
              <p:cNvSpPr/>
              <p:nvPr/>
            </p:nvSpPr>
            <p:spPr>
              <a:xfrm>
                <a:off x="8050613" y="3892069"/>
                <a:ext cx="279327" cy="279327"/>
              </a:xfrm>
              <a:custGeom>
                <a:avLst/>
                <a:gdLst/>
                <a:ahLst/>
                <a:cxnLst/>
                <a:rect l="0" t="0" r="0" b="0"/>
                <a:pathLst>
                  <a:path w="120000" h="120000" extrusionOk="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07" name="Shape 407"/>
            <p:cNvGrpSpPr/>
            <p:nvPr/>
          </p:nvGrpSpPr>
          <p:grpSpPr>
            <a:xfrm>
              <a:off x="7622141" y="1890087"/>
              <a:ext cx="1136271" cy="1246506"/>
              <a:chOff x="627304" y="1987183"/>
              <a:chExt cx="1594615" cy="1749317"/>
            </a:xfrm>
          </p:grpSpPr>
          <p:sp>
            <p:nvSpPr>
              <p:cNvPr id="408" name="Shape 40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323F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Shape 40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829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Shape 41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411" name="Shape 411"/>
          <p:cNvGrpSpPr/>
          <p:nvPr/>
        </p:nvGrpSpPr>
        <p:grpSpPr>
          <a:xfrm>
            <a:off x="9507695" y="1888971"/>
            <a:ext cx="1304471" cy="2435707"/>
            <a:chOff x="9646841" y="1888970"/>
            <a:chExt cx="1304470" cy="2435707"/>
          </a:xfrm>
        </p:grpSpPr>
        <p:grpSp>
          <p:nvGrpSpPr>
            <p:cNvPr id="412" name="Shape 412"/>
            <p:cNvGrpSpPr/>
            <p:nvPr/>
          </p:nvGrpSpPr>
          <p:grpSpPr>
            <a:xfrm>
              <a:off x="9646841" y="2766893"/>
              <a:ext cx="1304470" cy="1557784"/>
              <a:chOff x="9646841" y="2766893"/>
              <a:chExt cx="1304470" cy="1557784"/>
            </a:xfrm>
          </p:grpSpPr>
          <p:grpSp>
            <p:nvGrpSpPr>
              <p:cNvPr id="413" name="Shape 413"/>
              <p:cNvGrpSpPr/>
              <p:nvPr/>
            </p:nvGrpSpPr>
            <p:grpSpPr>
              <a:xfrm>
                <a:off x="9646841" y="2766893"/>
                <a:ext cx="1304470" cy="1557784"/>
                <a:chOff x="9539460" y="3267114"/>
                <a:chExt cx="1304470" cy="1557784"/>
              </a:xfrm>
            </p:grpSpPr>
            <p:sp>
              <p:nvSpPr>
                <p:cNvPr id="414" name="Shape 414"/>
                <p:cNvSpPr/>
                <p:nvPr/>
              </p:nvSpPr>
              <p:spPr>
                <a:xfrm rot="10800000" flipH="1">
                  <a:off x="9539460" y="3267114"/>
                  <a:ext cx="1304470" cy="1020141"/>
                </a:xfrm>
                <a:prstGeom prst="triangle">
                  <a:avLst>
                    <a:gd name="adj" fmla="val 50000"/>
                  </a:avLst>
                </a:prstGeom>
                <a:gradFill>
                  <a:gsLst>
                    <a:gs pos="0">
                      <a:schemeClr val="accent5"/>
                    </a:gs>
                    <a:gs pos="100000">
                      <a:srgbClr val="DDD9C3">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Shape 415"/>
                <p:cNvSpPr/>
                <p:nvPr/>
              </p:nvSpPr>
              <p:spPr>
                <a:xfrm>
                  <a:off x="9904781" y="4239007"/>
                  <a:ext cx="585891" cy="585891"/>
                </a:xfrm>
                <a:prstGeom prst="roundRect">
                  <a:avLst>
                    <a:gd name="adj" fmla="val 16667"/>
                  </a:avLst>
                </a:prstGeom>
                <a:gradFill>
                  <a:gsLst>
                    <a:gs pos="0">
                      <a:srgbClr val="4AC990"/>
                    </a:gs>
                    <a:gs pos="50000">
                      <a:srgbClr val="12C884"/>
                    </a:gs>
                    <a:gs pos="100000">
                      <a:srgbClr val="08B876"/>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16" name="Shape 416"/>
              <p:cNvSpPr/>
              <p:nvPr/>
            </p:nvSpPr>
            <p:spPr>
              <a:xfrm>
                <a:off x="10159411" y="3879214"/>
                <a:ext cx="279327" cy="279327"/>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l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2"/>
                  </a:solidFill>
                  <a:latin typeface="Source Sans Pro Light"/>
                  <a:ea typeface="Source Sans Pro Light"/>
                  <a:cs typeface="Source Sans Pro Light"/>
                  <a:sym typeface="Source Sans Pro Light"/>
                </a:endParaRPr>
              </a:p>
            </p:txBody>
          </p:sp>
        </p:grpSp>
        <p:grpSp>
          <p:nvGrpSpPr>
            <p:cNvPr id="417" name="Shape 417"/>
            <p:cNvGrpSpPr/>
            <p:nvPr/>
          </p:nvGrpSpPr>
          <p:grpSpPr>
            <a:xfrm>
              <a:off x="9755990" y="1888970"/>
              <a:ext cx="1136271" cy="1246506"/>
              <a:chOff x="627304" y="1987183"/>
              <a:chExt cx="1594615" cy="1749317"/>
            </a:xfrm>
          </p:grpSpPr>
          <p:sp>
            <p:nvSpPr>
              <p:cNvPr id="418" name="Shape 418"/>
              <p:cNvSpPr/>
              <p:nvPr/>
            </p:nvSpPr>
            <p:spPr>
              <a:xfrm>
                <a:off x="1424612" y="2476575"/>
                <a:ext cx="797307" cy="1259925"/>
              </a:xfrm>
              <a:custGeom>
                <a:avLst/>
                <a:gdLst/>
                <a:ahLst/>
                <a:cxnLst/>
                <a:rect l="0" t="0" r="0" b="0"/>
                <a:pathLst>
                  <a:path w="120000" h="120000" extrusionOk="0">
                    <a:moveTo>
                      <a:pt x="120000" y="0"/>
                    </a:moveTo>
                    <a:lnTo>
                      <a:pt x="120000" y="73388"/>
                    </a:lnTo>
                    <a:lnTo>
                      <a:pt x="447" y="120000"/>
                    </a:lnTo>
                    <a:lnTo>
                      <a:pt x="0" y="46894"/>
                    </a:lnTo>
                    <a:lnTo>
                      <a:pt x="120000" y="0"/>
                    </a:lnTo>
                    <a:lnTo>
                      <a:pt x="120000" y="0"/>
                    </a:lnTo>
                    <a:close/>
                  </a:path>
                </a:pathLst>
              </a:custGeom>
              <a:solidFill>
                <a:srgbClr val="1490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Shape 419"/>
              <p:cNvSpPr/>
              <p:nvPr/>
            </p:nvSpPr>
            <p:spPr>
              <a:xfrm>
                <a:off x="627304" y="2476575"/>
                <a:ext cx="800283" cy="1259925"/>
              </a:xfrm>
              <a:custGeom>
                <a:avLst/>
                <a:gdLst/>
                <a:ahLst/>
                <a:cxnLst/>
                <a:rect l="0" t="0" r="0" b="0"/>
                <a:pathLst>
                  <a:path w="120000" h="120000" extrusionOk="0">
                    <a:moveTo>
                      <a:pt x="120000" y="120000"/>
                    </a:moveTo>
                    <a:lnTo>
                      <a:pt x="119553" y="46894"/>
                    </a:lnTo>
                    <a:lnTo>
                      <a:pt x="0" y="0"/>
                    </a:lnTo>
                    <a:lnTo>
                      <a:pt x="446" y="73388"/>
                    </a:lnTo>
                    <a:lnTo>
                      <a:pt x="120000" y="120000"/>
                    </a:lnTo>
                    <a:lnTo>
                      <a:pt x="120000" y="120000"/>
                    </a:lnTo>
                    <a:close/>
                  </a:path>
                </a:pathLst>
              </a:custGeom>
              <a:solidFill>
                <a:srgbClr val="65E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Shape 420"/>
              <p:cNvSpPr/>
              <p:nvPr/>
            </p:nvSpPr>
            <p:spPr>
              <a:xfrm>
                <a:off x="627304" y="1987183"/>
                <a:ext cx="1594614" cy="981760"/>
              </a:xfrm>
              <a:custGeom>
                <a:avLst/>
                <a:gdLst/>
                <a:ahLst/>
                <a:cxnLst/>
                <a:rect l="0" t="0" r="0" b="0"/>
                <a:pathLst>
                  <a:path w="120000" h="120000" extrusionOk="0">
                    <a:moveTo>
                      <a:pt x="60000" y="120000"/>
                    </a:moveTo>
                    <a:lnTo>
                      <a:pt x="120000" y="59818"/>
                    </a:lnTo>
                    <a:lnTo>
                      <a:pt x="60000" y="0"/>
                    </a:lnTo>
                    <a:lnTo>
                      <a:pt x="0" y="59818"/>
                    </a:lnTo>
                    <a:lnTo>
                      <a:pt x="60000" y="120000"/>
                    </a:lnTo>
                    <a:lnTo>
                      <a:pt x="60000" y="12000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21" name="Shape 421"/>
          <p:cNvSpPr txBox="1">
            <a:spLocks noGrp="1"/>
          </p:cNvSpPr>
          <p:nvPr>
            <p:ph type="body" idx="2"/>
          </p:nvPr>
        </p:nvSpPr>
        <p:spPr>
          <a:xfrm>
            <a:off x="85878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2" name="Shape 422"/>
          <p:cNvSpPr txBox="1">
            <a:spLocks noGrp="1"/>
          </p:cNvSpPr>
          <p:nvPr>
            <p:ph type="body" idx="3"/>
          </p:nvPr>
        </p:nvSpPr>
        <p:spPr>
          <a:xfrm>
            <a:off x="868843"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3" name="Shape 423"/>
          <p:cNvSpPr txBox="1">
            <a:spLocks noGrp="1"/>
          </p:cNvSpPr>
          <p:nvPr>
            <p:ph type="body" idx="4"/>
          </p:nvPr>
        </p:nvSpPr>
        <p:spPr>
          <a:xfrm>
            <a:off x="3213621"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4" name="Shape 424"/>
          <p:cNvSpPr txBox="1">
            <a:spLocks noGrp="1"/>
          </p:cNvSpPr>
          <p:nvPr>
            <p:ph type="body" idx="5"/>
          </p:nvPr>
        </p:nvSpPr>
        <p:spPr>
          <a:xfrm>
            <a:off x="3223678"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5" name="Shape 425"/>
          <p:cNvSpPr txBox="1">
            <a:spLocks noGrp="1"/>
          </p:cNvSpPr>
          <p:nvPr>
            <p:ph type="body" idx="6"/>
          </p:nvPr>
        </p:nvSpPr>
        <p:spPr>
          <a:xfrm>
            <a:off x="5283226"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6" name="Shape 426"/>
          <p:cNvSpPr txBox="1">
            <a:spLocks noGrp="1"/>
          </p:cNvSpPr>
          <p:nvPr>
            <p:ph type="body" idx="7"/>
          </p:nvPr>
        </p:nvSpPr>
        <p:spPr>
          <a:xfrm>
            <a:off x="5293282"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7" name="Shape 427"/>
          <p:cNvSpPr txBox="1">
            <a:spLocks noGrp="1"/>
          </p:cNvSpPr>
          <p:nvPr>
            <p:ph type="body" idx="8"/>
          </p:nvPr>
        </p:nvSpPr>
        <p:spPr>
          <a:xfrm>
            <a:off x="7402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8" name="Shape 428"/>
          <p:cNvSpPr txBox="1">
            <a:spLocks noGrp="1"/>
          </p:cNvSpPr>
          <p:nvPr>
            <p:ph type="body" idx="9"/>
          </p:nvPr>
        </p:nvSpPr>
        <p:spPr>
          <a:xfrm>
            <a:off x="7412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9" name="Shape 429"/>
          <p:cNvSpPr txBox="1">
            <a:spLocks noGrp="1"/>
          </p:cNvSpPr>
          <p:nvPr>
            <p:ph type="body" idx="13"/>
          </p:nvPr>
        </p:nvSpPr>
        <p:spPr>
          <a:xfrm>
            <a:off x="9688643" y="5139521"/>
            <a:ext cx="1733047" cy="1085432"/>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377" marR="0" lvl="1" indent="-228594" algn="ct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566" marR="0" lvl="2"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3pPr>
            <a:lvl4pPr marL="1828754" marR="0" lvl="3" indent="-228594" algn="ctr" rtl="0">
              <a:lnSpc>
                <a:spcPct val="100000"/>
              </a:lnSpc>
              <a:spcBef>
                <a:spcPts val="0"/>
              </a:spcBef>
              <a:spcAft>
                <a:spcPts val="0"/>
              </a:spcAft>
              <a:buClr>
                <a:schemeClr val="dk1"/>
              </a:buClr>
              <a:buSzPts val="1050"/>
              <a:buFont typeface="Arial"/>
              <a:buNone/>
              <a:defRPr sz="1051" b="0" i="0" u="none" strike="noStrike" cap="none">
                <a:solidFill>
                  <a:schemeClr val="dk1"/>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30" name="Shape 430"/>
          <p:cNvSpPr txBox="1">
            <a:spLocks noGrp="1"/>
          </p:cNvSpPr>
          <p:nvPr>
            <p:ph type="body" idx="14"/>
          </p:nvPr>
        </p:nvSpPr>
        <p:spPr>
          <a:xfrm>
            <a:off x="9698701" y="4680186"/>
            <a:ext cx="1733047" cy="362767"/>
          </a:xfrm>
          <a:prstGeom prst="rect">
            <a:avLst/>
          </a:prstGeom>
          <a:noFill/>
          <a:ln>
            <a:noFill/>
          </a:ln>
        </p:spPr>
        <p:txBody>
          <a:bodyPr spcFirstLastPara="1" wrap="square" lIns="91425" tIns="45700" rIns="91425" bIns="45700" anchor="t" anchorCtr="0"/>
          <a:lstStyle>
            <a:lvl1pPr marL="457189" marR="0" lvl="0" indent="-228594" algn="ctr"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1pPr>
            <a:lvl2pPr marL="914377" marR="0" lvl="1"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131" marR="0" lvl="5"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6618739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pic>
        <p:nvPicPr>
          <p:cNvPr id="10" name="Shape 10"/>
          <p:cNvPicPr preferRelativeResize="0"/>
          <p:nvPr/>
        </p:nvPicPr>
        <p:blipFill rotWithShape="1">
          <a:blip r:embed="rId20">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11" name="Shape 11"/>
          <p:cNvSpPr/>
          <p:nvPr/>
        </p:nvSpPr>
        <p:spPr>
          <a:xfrm>
            <a:off x="75500" y="6506031"/>
            <a:ext cx="6517075"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Arial"/>
              <a:buNone/>
            </a:pPr>
            <a:r>
              <a:rPr lang="en-US" sz="800" b="0" i="0" u="none" strike="noStrike" cap="none" dirty="0">
                <a:solidFill>
                  <a:srgbClr val="7F7F7F"/>
                </a:solidFill>
                <a:latin typeface="Arial"/>
                <a:ea typeface="Arial"/>
                <a:cs typeface="Arial"/>
                <a:sym typeface="Arial"/>
              </a:rPr>
              <a:t>Copyright © 2020, </a:t>
            </a:r>
            <a:r>
              <a:rPr lang="en-US" sz="800" b="0" i="0" u="none" strike="noStrike" cap="none" dirty="0" err="1">
                <a:solidFill>
                  <a:srgbClr val="7F7F7F"/>
                </a:solidFill>
                <a:latin typeface="Arial"/>
                <a:ea typeface="Arial"/>
                <a:cs typeface="Arial"/>
                <a:sym typeface="Arial"/>
              </a:rPr>
              <a:t>Xebia</a:t>
            </a:r>
            <a:r>
              <a:rPr lang="en-US" sz="800" b="0" i="0" u="none" strike="noStrike" cap="none" dirty="0">
                <a:solidFill>
                  <a:srgbClr val="7F7F7F"/>
                </a:solidFill>
                <a:latin typeface="Arial"/>
                <a:ea typeface="Arial"/>
                <a:cs typeface="Arial"/>
                <a:sym typeface="Arial"/>
              </a:rPr>
              <a:t> Group. All rights reserved. This course B.TECH CSE with specialization in </a:t>
            </a:r>
            <a:r>
              <a:rPr lang="en-US" sz="800" b="0" i="0" u="none" strike="noStrike" cap="none" dirty="0" err="1">
                <a:solidFill>
                  <a:srgbClr val="7F7F7F"/>
                </a:solidFill>
                <a:latin typeface="Arial"/>
                <a:ea typeface="Arial"/>
                <a:cs typeface="Arial"/>
                <a:sym typeface="Arial"/>
              </a:rPr>
              <a:t>DevOps</a:t>
            </a:r>
            <a:r>
              <a:rPr lang="en-US" sz="800" b="0" i="0" u="none" strike="noStrike" cap="none" dirty="0">
                <a:solidFill>
                  <a:srgbClr val="7F7F7F"/>
                </a:solidFill>
                <a:latin typeface="Arial"/>
                <a:ea typeface="Arial"/>
                <a:cs typeface="Arial"/>
                <a:sym typeface="Arial"/>
              </a:rPr>
              <a:t> is licensed to UPES.</a:t>
            </a:r>
            <a:endParaRPr sz="800" b="0" i="0" u="none" strike="noStrike" cap="none" dirty="0">
              <a:solidFill>
                <a:srgbClr val="7F7F7F"/>
              </a:solidFill>
              <a:latin typeface="Arial"/>
              <a:ea typeface="Arial"/>
              <a:cs typeface="Arial"/>
              <a:sym typeface="Arial"/>
            </a:endParaRPr>
          </a:p>
        </p:txBody>
      </p:sp>
      <p:sp>
        <p:nvSpPr>
          <p:cNvPr id="12" name="Shape 12"/>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 smtClean="0"/>
              <a:pPr/>
              <a:t>‹#›</a:t>
            </a:fld>
            <a:endParaRPr lang="en"/>
          </a:p>
        </p:txBody>
      </p:sp>
      <p:sp>
        <p:nvSpPr>
          <p:cNvPr id="13" name="Shape 13"/>
          <p:cNvSpPr/>
          <p:nvPr/>
        </p:nvSpPr>
        <p:spPr>
          <a:xfrm>
            <a:off x="1" y="267885"/>
            <a:ext cx="75500" cy="861239"/>
          </a:xfrm>
          <a:prstGeom prst="rect">
            <a:avLst/>
          </a:prstGeom>
          <a:solidFill>
            <a:srgbClr val="0EC0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A4C74"/>
              </a:solidFill>
              <a:latin typeface="Calibri"/>
              <a:ea typeface="Calibri"/>
              <a:cs typeface="Calibri"/>
              <a:sym typeface="Calibri"/>
            </a:endParaRPr>
          </a:p>
        </p:txBody>
      </p:sp>
      <p:sp>
        <p:nvSpPr>
          <p:cNvPr id="6" name="Shape 742"/>
          <p:cNvSpPr txBox="1">
            <a:spLocks/>
          </p:cNvSpPr>
          <p:nvPr/>
        </p:nvSpPr>
        <p:spPr>
          <a:xfrm>
            <a:off x="207963" y="273049"/>
            <a:ext cx="10515600" cy="2984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377" rtl="0" eaLnBrk="1" fontAlgn="auto" latinLnBrk="0" hangingPunct="1">
              <a:lnSpc>
                <a:spcPct val="90000"/>
              </a:lnSpc>
              <a:spcBef>
                <a:spcPts val="0"/>
              </a:spcBef>
              <a:spcAft>
                <a:spcPts val="0"/>
              </a:spcAft>
              <a:buClr>
                <a:srgbClr val="0EC07D"/>
              </a:buClr>
              <a:buSzPts val="1600"/>
              <a:buFont typeface="Arial"/>
              <a:buNone/>
              <a:tabLst/>
              <a:defRPr/>
            </a:pPr>
            <a:r>
              <a:rPr kumimoji="0" lang="en-US" sz="1600" b="1" i="0" u="none" strike="noStrike" kern="0" cap="none" spc="0" normalizeH="0" baseline="0" noProof="0" dirty="0">
                <a:ln>
                  <a:noFill/>
                </a:ln>
                <a:solidFill>
                  <a:srgbClr val="0EC07D"/>
                </a:solidFill>
                <a:effectLst/>
                <a:uLnTx/>
                <a:uFillTx/>
                <a:latin typeface="Arial"/>
                <a:cs typeface="Arial"/>
                <a:sym typeface="Arial"/>
              </a:rPr>
              <a:t>Module 1: </a:t>
            </a:r>
            <a:r>
              <a:rPr kumimoji="0" lang="en-US" sz="1600" b="0" i="0" u="none" strike="noStrike" kern="0" cap="none" spc="0" normalizeH="0" baseline="0" noProof="0" dirty="0">
                <a:ln>
                  <a:noFill/>
                </a:ln>
                <a:solidFill>
                  <a:srgbClr val="0EC07D"/>
                </a:solidFill>
                <a:effectLst/>
                <a:uLnTx/>
                <a:uFillTx/>
                <a:latin typeface="Arial"/>
                <a:cs typeface="Arial"/>
                <a:sym typeface="Arial"/>
              </a:rPr>
              <a:t>Understanding Containers </a:t>
            </a:r>
          </a:p>
        </p:txBody>
      </p:sp>
    </p:spTree>
    <p:extLst>
      <p:ext uri="{BB962C8B-B14F-4D97-AF65-F5344CB8AC3E}">
        <p14:creationId xmlns:p14="http://schemas.microsoft.com/office/powerpoint/2010/main" val="4066790882"/>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87"/>
        <p:cNvGrpSpPr/>
        <p:nvPr/>
      </p:nvGrpSpPr>
      <p:grpSpPr>
        <a:xfrm>
          <a:off x="0" y="0"/>
          <a:ext cx="0" cy="0"/>
          <a:chOff x="0" y="0"/>
          <a:chExt cx="0" cy="0"/>
        </a:xfrm>
      </p:grpSpPr>
      <p:pic>
        <p:nvPicPr>
          <p:cNvPr id="688" name="Shape 688"/>
          <p:cNvPicPr preferRelativeResize="0"/>
          <p:nvPr/>
        </p:nvPicPr>
        <p:blipFill rotWithShape="1">
          <a:blip r:embed="rId15">
            <a:alphaModFix/>
            <a:extLst>
              <a:ext uri="{28A0092B-C50C-407E-A947-70E740481C1C}">
                <a14:useLocalDpi xmlns:a14="http://schemas.microsoft.com/office/drawing/2010/main" val="0"/>
              </a:ext>
            </a:extLst>
          </a:blip>
          <a:srcRect/>
          <a:stretch/>
        </p:blipFill>
        <p:spPr>
          <a:xfrm>
            <a:off x="1" y="0"/>
            <a:ext cx="12191999" cy="6858000"/>
          </a:xfrm>
          <a:prstGeom prst="rect">
            <a:avLst/>
          </a:prstGeom>
          <a:noFill/>
          <a:ln>
            <a:noFill/>
          </a:ln>
        </p:spPr>
      </p:pic>
      <p:sp>
        <p:nvSpPr>
          <p:cNvPr id="691" name="Shape 691"/>
          <p:cNvSpPr txBox="1">
            <a:spLocks noGrp="1"/>
          </p:cNvSpPr>
          <p:nvPr>
            <p:ph type="sldNum" idx="12"/>
          </p:nvPr>
        </p:nvSpPr>
        <p:spPr>
          <a:xfrm>
            <a:off x="11561884" y="6356351"/>
            <a:ext cx="38686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90682460"/>
      </p:ext>
    </p:extLst>
  </p:cSld>
  <p:clrMap bg1="lt1" tx1="dk1" bg2="dk2" tx2="lt2" accent1="accent1" accent2="accent2" accent3="accent3" accent4="accent4" accent5="accent5" accent6="accent6" hlink="hlink" folHlink="folHlink"/>
  <p:sldLayoutIdLst>
    <p:sldLayoutId id="2147483683" r:id="rId1"/>
    <p:sldLayoutId id="2147483766"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3" r:id="rId11"/>
    <p:sldLayoutId id="2147483722" r:id="rId12"/>
    <p:sldLayoutId id="2147483767"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customXml" Target="../ink/ink5.xml"/><Relationship Id="rId2" Type="http://schemas.openxmlformats.org/officeDocument/2006/relationships/notesSlide" Target="../notesSlides/notesSlide7.xml"/><Relationship Id="rId16"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0.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customXml" Target="../ink/ink6.xml"/><Relationship Id="rId4" Type="http://schemas.openxmlformats.org/officeDocument/2006/relationships/image" Target="../media/image43.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png"/><Relationship Id="rId18" Type="http://schemas.openxmlformats.org/officeDocument/2006/relationships/customXml" Target="../ink/ink7.xml"/><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38.png"/><Relationship Id="rId19" Type="http://schemas.openxmlformats.org/officeDocument/2006/relationships/image" Target="../media/image49.png"/><Relationship Id="rId4" Type="http://schemas.openxmlformats.org/officeDocument/2006/relationships/image" Target="../media/image30.svg"/><Relationship Id="rId9" Type="http://schemas.openxmlformats.org/officeDocument/2006/relationships/image" Target="../media/image36.pn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customXml" Target="../ink/ink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customXml" Target="../ink/ink1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0.png"/><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63.png"/><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5.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customXml" Target="../ink/ink15.xml"/></Relationships>
</file>

<file path=ppt/slides/_rels/slide2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66.png"/><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customXml" Target="../ink/ink18.xml"/></Relationships>
</file>

<file path=ppt/slides/_rels/slide2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71.png"/><Relationship Id="rId1" Type="http://schemas.openxmlformats.org/officeDocument/2006/relationships/slideLayout" Target="../slideLayouts/slideLayout20.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7.svg"/><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30.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4.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6033"/>
            <a:ext cx="12192000" cy="713048"/>
          </a:xfrm>
          <a:solidFill>
            <a:schemeClr val="accent1">
              <a:lumMod val="75000"/>
            </a:schemeClr>
          </a:solidFill>
        </p:spPr>
        <p:txBody>
          <a:bodyPr>
            <a:normAutofit/>
          </a:bodyPr>
          <a:lstStyle/>
          <a:p>
            <a:pPr algn="ctr"/>
            <a:r>
              <a:rPr lang="en-IN" sz="4000" b="1" dirty="0">
                <a:solidFill>
                  <a:schemeClr val="bg1"/>
                </a:solidFill>
              </a:rPr>
              <a:t>Application Containerization</a:t>
            </a:r>
          </a:p>
        </p:txBody>
      </p:sp>
      <p:pic>
        <p:nvPicPr>
          <p:cNvPr id="1026" name="Picture 2" descr="Living in a Docker world - The Ver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759" y="275555"/>
            <a:ext cx="3618481" cy="3633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p:cNvSpPr txBox="1">
            <a:spLocks/>
          </p:cNvSpPr>
          <p:nvPr/>
        </p:nvSpPr>
        <p:spPr>
          <a:xfrm>
            <a:off x="8940800" y="6444343"/>
            <a:ext cx="3251200" cy="413657"/>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1600" b="1" dirty="0">
                <a:solidFill>
                  <a:schemeClr val="bg1"/>
                </a:solidFill>
              </a:rPr>
              <a:t>Hitesh Kumar Sharma</a:t>
            </a:r>
          </a:p>
          <a:p>
            <a:pPr algn="ctr"/>
            <a:r>
              <a:rPr lang="en-US" sz="1600" b="1" dirty="0">
                <a:solidFill>
                  <a:schemeClr val="bg1"/>
                </a:solidFill>
              </a:rPr>
              <a:t>Technical Trainer</a:t>
            </a:r>
            <a:endParaRPr lang="en-IN" sz="1600" b="1" dirty="0">
              <a:solidFill>
                <a:schemeClr val="bg1"/>
              </a:solidFill>
            </a:endParaRPr>
          </a:p>
        </p:txBody>
      </p:sp>
    </p:spTree>
    <p:extLst>
      <p:ext uri="{BB962C8B-B14F-4D97-AF65-F5344CB8AC3E}">
        <p14:creationId xmlns:p14="http://schemas.microsoft.com/office/powerpoint/2010/main" val="3719354179"/>
      </p:ext>
    </p:extLst>
  </p:cSld>
  <p:clrMapOvr>
    <a:masterClrMapping/>
  </p:clrMapOvr>
  <mc:AlternateContent xmlns:mc="http://schemas.openxmlformats.org/markup-compatibility/2006" xmlns:p14="http://schemas.microsoft.com/office/powerpoint/2010/main">
    <mc:Choice Requires="p14">
      <p:transition spd="slow" p14:dur="2000" advTm="13894"/>
    </mc:Choice>
    <mc:Fallback xmlns="">
      <p:transition spd="slow" advTm="138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7" name="Rectangle 36">
            <a:extLst>
              <a:ext uri="{FF2B5EF4-FFF2-40B4-BE49-F238E27FC236}">
                <a16:creationId xmlns:a16="http://schemas.microsoft.com/office/drawing/2014/main" id="{B1022397-97E7-4B63-A5EE-AECDB552C52D}"/>
              </a:ext>
            </a:extLst>
          </p:cNvPr>
          <p:cNvSpPr/>
          <p:nvPr/>
        </p:nvSpPr>
        <p:spPr>
          <a:xfrm>
            <a:off x="4744334" y="4119576"/>
            <a:ext cx="7447666" cy="3766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4E4FA793-9094-4A0B-9B0D-6A3CDFC41314}"/>
              </a:ext>
            </a:extLst>
          </p:cNvPr>
          <p:cNvSpPr/>
          <p:nvPr/>
        </p:nvSpPr>
        <p:spPr>
          <a:xfrm>
            <a:off x="4801909" y="1696735"/>
            <a:ext cx="7390091" cy="3766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4D502A8-A2A3-421A-B34C-21DD63E997A2}"/>
              </a:ext>
            </a:extLst>
          </p:cNvPr>
          <p:cNvSpPr/>
          <p:nvPr/>
        </p:nvSpPr>
        <p:spPr>
          <a:xfrm>
            <a:off x="0" y="4131568"/>
            <a:ext cx="4744334"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88E72E7-5180-496C-819C-0E71CD7BF2D2}"/>
              </a:ext>
            </a:extLst>
          </p:cNvPr>
          <p:cNvSpPr/>
          <p:nvPr/>
        </p:nvSpPr>
        <p:spPr>
          <a:xfrm>
            <a:off x="0" y="1696735"/>
            <a:ext cx="4812543"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Google Shape;111;p22"/>
          <p:cNvSpPr txBox="1">
            <a:spLocks noGrp="1"/>
          </p:cNvSpPr>
          <p:nvPr>
            <p:ph type="title"/>
          </p:nvPr>
        </p:nvSpPr>
        <p:spPr/>
        <p:txBody>
          <a:bodyPr/>
          <a:lstStyle/>
          <a:p>
            <a:r>
              <a:rPr lang="en-US"/>
              <a:t>1.6 Challenges in the Software Industry (Contd.)</a:t>
            </a:r>
          </a:p>
        </p:txBody>
      </p:sp>
      <p:sp>
        <p:nvSpPr>
          <p:cNvPr id="4" name="Text Placeholder 3"/>
          <p:cNvSpPr>
            <a:spLocks noGrp="1"/>
          </p:cNvSpPr>
          <p:nvPr>
            <p:ph type="body" idx="2"/>
          </p:nvPr>
        </p:nvSpPr>
        <p:spPr>
          <a:xfrm>
            <a:off x="514351" y="1304995"/>
            <a:ext cx="10273812" cy="397753"/>
          </a:xfrm>
        </p:spPr>
        <p:txBody>
          <a:bodyPr/>
          <a:lstStyle/>
          <a:p>
            <a:r>
              <a:rPr lang="en-US" dirty="0"/>
              <a:t>The various challenges in the software industry are as follows: </a:t>
            </a:r>
          </a:p>
        </p:txBody>
      </p:sp>
      <p:sp>
        <p:nvSpPr>
          <p:cNvPr id="2" name="Rectangle 1">
            <a:extLst>
              <a:ext uri="{FF2B5EF4-FFF2-40B4-BE49-F238E27FC236}">
                <a16:creationId xmlns:a16="http://schemas.microsoft.com/office/drawing/2014/main" id="{D4F952B5-A8B8-445D-BBF3-3C094F74461E}"/>
              </a:ext>
            </a:extLst>
          </p:cNvPr>
          <p:cNvSpPr/>
          <p:nvPr/>
        </p:nvSpPr>
        <p:spPr>
          <a:xfrm>
            <a:off x="4801909" y="1722265"/>
            <a:ext cx="2446403" cy="338554"/>
          </a:xfrm>
          <a:prstGeom prst="rect">
            <a:avLst/>
          </a:prstGeom>
        </p:spPr>
        <p:txBody>
          <a:bodyPr wrap="square">
            <a:spAutoFit/>
          </a:bodyPr>
          <a:lstStyle/>
          <a:p>
            <a:r>
              <a:rPr lang="en-US" sz="1600" b="1" dirty="0">
                <a:latin typeface="Arial" panose="020B0604020202020204" pitchFamily="34" charset="0"/>
              </a:rPr>
              <a:t>Multiplicity of Stacks</a:t>
            </a:r>
            <a:endParaRPr lang="en-IN" sz="1600" b="1" dirty="0"/>
          </a:p>
        </p:txBody>
      </p:sp>
      <p:sp>
        <p:nvSpPr>
          <p:cNvPr id="3" name="Rectangle 2">
            <a:extLst>
              <a:ext uri="{FF2B5EF4-FFF2-40B4-BE49-F238E27FC236}">
                <a16:creationId xmlns:a16="http://schemas.microsoft.com/office/drawing/2014/main" id="{86367C8B-18B8-41DE-B1E3-81EB4B41F491}"/>
              </a:ext>
            </a:extLst>
          </p:cNvPr>
          <p:cNvSpPr/>
          <p:nvPr/>
        </p:nvSpPr>
        <p:spPr>
          <a:xfrm>
            <a:off x="453657" y="1702897"/>
            <a:ext cx="4358886" cy="338554"/>
          </a:xfrm>
          <a:prstGeom prst="rect">
            <a:avLst/>
          </a:prstGeom>
        </p:spPr>
        <p:txBody>
          <a:bodyPr wrap="none">
            <a:spAutoFit/>
          </a:bodyPr>
          <a:lstStyle/>
          <a:p>
            <a:r>
              <a:rPr lang="en-IN" sz="1600" b="1" i="1" dirty="0">
                <a:latin typeface="Arial" panose="020B0604020202020204" pitchFamily="34" charset="0"/>
              </a:rPr>
              <a:t>Do services &amp; apps interact appropriately?</a:t>
            </a:r>
            <a:endParaRPr lang="en-IN" sz="1600" b="1" i="1" dirty="0"/>
          </a:p>
        </p:txBody>
      </p:sp>
      <p:sp>
        <p:nvSpPr>
          <p:cNvPr id="10" name="Rectangle 9">
            <a:extLst>
              <a:ext uri="{FF2B5EF4-FFF2-40B4-BE49-F238E27FC236}">
                <a16:creationId xmlns:a16="http://schemas.microsoft.com/office/drawing/2014/main" id="{DEF2B8F8-FC2A-4510-94A5-A5FB64F255C7}"/>
              </a:ext>
            </a:extLst>
          </p:cNvPr>
          <p:cNvSpPr/>
          <p:nvPr/>
        </p:nvSpPr>
        <p:spPr>
          <a:xfrm>
            <a:off x="443024" y="4150598"/>
            <a:ext cx="3550972" cy="338554"/>
          </a:xfrm>
          <a:prstGeom prst="rect">
            <a:avLst/>
          </a:prstGeom>
        </p:spPr>
        <p:txBody>
          <a:bodyPr wrap="none">
            <a:spAutoFit/>
          </a:bodyPr>
          <a:lstStyle/>
          <a:p>
            <a:r>
              <a:rPr lang="en-US" sz="1600" b="1" i="1" dirty="0">
                <a:latin typeface="Arial" panose="020B0604020202020204" pitchFamily="34" charset="0"/>
              </a:rPr>
              <a:t>Can I migrate smoothly &amp; quickly?</a:t>
            </a:r>
            <a:endParaRPr lang="en-IN" sz="1600" b="1" i="1" dirty="0"/>
          </a:p>
        </p:txBody>
      </p:sp>
      <p:grpSp>
        <p:nvGrpSpPr>
          <p:cNvPr id="8" name="Group 7">
            <a:extLst>
              <a:ext uri="{FF2B5EF4-FFF2-40B4-BE49-F238E27FC236}">
                <a16:creationId xmlns:a16="http://schemas.microsoft.com/office/drawing/2014/main" id="{FA123FAE-E083-4CB8-87C0-8409258A32E9}"/>
              </a:ext>
            </a:extLst>
          </p:cNvPr>
          <p:cNvGrpSpPr/>
          <p:nvPr/>
        </p:nvGrpSpPr>
        <p:grpSpPr>
          <a:xfrm>
            <a:off x="442656" y="2222811"/>
            <a:ext cx="3580212" cy="484003"/>
            <a:chOff x="442656" y="2638441"/>
            <a:chExt cx="3580212" cy="484003"/>
          </a:xfrm>
        </p:grpSpPr>
        <p:pic>
          <p:nvPicPr>
            <p:cNvPr id="13" name="Picture 12">
              <a:extLst>
                <a:ext uri="{FF2B5EF4-FFF2-40B4-BE49-F238E27FC236}">
                  <a16:creationId xmlns:a16="http://schemas.microsoft.com/office/drawing/2014/main" id="{194B35C0-C652-4B37-B672-943E272BD175}"/>
                </a:ext>
              </a:extLst>
            </p:cNvPr>
            <p:cNvPicPr>
              <a:picLocks noChangeAspect="1"/>
            </p:cNvPicPr>
            <p:nvPr/>
          </p:nvPicPr>
          <p:blipFill>
            <a:blip r:embed="rId3"/>
            <a:stretch>
              <a:fillRect/>
            </a:stretch>
          </p:blipFill>
          <p:spPr>
            <a:xfrm>
              <a:off x="442656" y="2638441"/>
              <a:ext cx="434799" cy="434799"/>
            </a:xfrm>
            <a:prstGeom prst="rect">
              <a:avLst/>
            </a:prstGeom>
          </p:spPr>
        </p:pic>
        <p:sp>
          <p:nvSpPr>
            <p:cNvPr id="6" name="Rectangle 5">
              <a:extLst>
                <a:ext uri="{FF2B5EF4-FFF2-40B4-BE49-F238E27FC236}">
                  <a16:creationId xmlns:a16="http://schemas.microsoft.com/office/drawing/2014/main" id="{76023A91-F316-42DA-9693-79F45C227305}"/>
                </a:ext>
              </a:extLst>
            </p:cNvPr>
            <p:cNvSpPr/>
            <p:nvPr/>
          </p:nvSpPr>
          <p:spPr>
            <a:xfrm>
              <a:off x="877455" y="2646356"/>
              <a:ext cx="1236236" cy="276999"/>
            </a:xfrm>
            <a:prstGeom prst="rect">
              <a:avLst/>
            </a:prstGeom>
          </p:spPr>
          <p:txBody>
            <a:bodyPr wrap="none">
              <a:spAutoFit/>
            </a:bodyPr>
            <a:lstStyle/>
            <a:p>
              <a:r>
                <a:rPr lang="en-US" sz="1200" b="1" dirty="0">
                  <a:latin typeface="Arial" panose="020B0604020202020204" pitchFamily="34" charset="0"/>
                </a:rPr>
                <a:t>Static Website</a:t>
              </a:r>
              <a:endParaRPr lang="en-IN" sz="1200" b="1" dirty="0"/>
            </a:p>
          </p:txBody>
        </p:sp>
        <p:sp>
          <p:nvSpPr>
            <p:cNvPr id="5" name="Rectangle 4">
              <a:extLst>
                <a:ext uri="{FF2B5EF4-FFF2-40B4-BE49-F238E27FC236}">
                  <a16:creationId xmlns:a16="http://schemas.microsoft.com/office/drawing/2014/main" id="{D2E1406F-5D59-40D8-916E-022F093E0467}"/>
                </a:ext>
              </a:extLst>
            </p:cNvPr>
            <p:cNvSpPr/>
            <p:nvPr/>
          </p:nvSpPr>
          <p:spPr>
            <a:xfrm>
              <a:off x="877455" y="2845445"/>
              <a:ext cx="3145413" cy="276999"/>
            </a:xfrm>
            <a:prstGeom prst="rect">
              <a:avLst/>
            </a:prstGeom>
          </p:spPr>
          <p:txBody>
            <a:bodyPr wrap="none">
              <a:spAutoFit/>
            </a:bodyPr>
            <a:lstStyle/>
            <a:p>
              <a:r>
                <a:rPr lang="en-US" sz="1200" dirty="0" err="1">
                  <a:latin typeface="Arial" panose="020B0604020202020204" pitchFamily="34" charset="0"/>
                </a:rPr>
                <a:t>nginx</a:t>
              </a:r>
              <a:r>
                <a:rPr lang="en-US" sz="1200" dirty="0">
                  <a:latin typeface="Arial" panose="020B0604020202020204" pitchFamily="34" charset="0"/>
                </a:rPr>
                <a:t> 1.5, </a:t>
              </a:r>
              <a:r>
                <a:rPr lang="en-US" sz="1200" dirty="0" err="1">
                  <a:latin typeface="Arial" panose="020B0604020202020204" pitchFamily="34" charset="0"/>
                </a:rPr>
                <a:t>modsecurity</a:t>
              </a:r>
              <a:r>
                <a:rPr lang="en-US" sz="1200" dirty="0">
                  <a:latin typeface="Arial" panose="020B0604020202020204" pitchFamily="34" charset="0"/>
                </a:rPr>
                <a:t>, </a:t>
              </a:r>
              <a:r>
                <a:rPr lang="en-US" sz="1200" dirty="0" err="1">
                  <a:latin typeface="Arial" panose="020B0604020202020204" pitchFamily="34" charset="0"/>
                </a:rPr>
                <a:t>openssl</a:t>
              </a:r>
              <a:r>
                <a:rPr lang="en-US" sz="1200" dirty="0">
                  <a:latin typeface="Arial" panose="020B0604020202020204" pitchFamily="34" charset="0"/>
                </a:rPr>
                <a:t>, bootstrap2</a:t>
              </a:r>
              <a:endParaRPr lang="en-IN" sz="1200" dirty="0">
                <a:latin typeface="Arial" panose="020B0604020202020204" pitchFamily="34" charset="0"/>
              </a:endParaRPr>
            </a:p>
          </p:txBody>
        </p:sp>
      </p:grpSp>
      <p:grpSp>
        <p:nvGrpSpPr>
          <p:cNvPr id="61" name="Group 60">
            <a:extLst>
              <a:ext uri="{FF2B5EF4-FFF2-40B4-BE49-F238E27FC236}">
                <a16:creationId xmlns:a16="http://schemas.microsoft.com/office/drawing/2014/main" id="{5B1AE67A-A4D1-49ED-AEA2-4B99664AA864}"/>
              </a:ext>
            </a:extLst>
          </p:cNvPr>
          <p:cNvGrpSpPr/>
          <p:nvPr/>
        </p:nvGrpSpPr>
        <p:grpSpPr>
          <a:xfrm>
            <a:off x="442656" y="2766667"/>
            <a:ext cx="2007505" cy="493823"/>
            <a:chOff x="442656" y="2766667"/>
            <a:chExt cx="2007505" cy="493823"/>
          </a:xfrm>
        </p:grpSpPr>
        <p:pic>
          <p:nvPicPr>
            <p:cNvPr id="14" name="Picture 13">
              <a:extLst>
                <a:ext uri="{FF2B5EF4-FFF2-40B4-BE49-F238E27FC236}">
                  <a16:creationId xmlns:a16="http://schemas.microsoft.com/office/drawing/2014/main" id="{598346C0-DD97-43DF-A258-AAB0570D7CFE}"/>
                </a:ext>
              </a:extLst>
            </p:cNvPr>
            <p:cNvPicPr>
              <a:picLocks noChangeAspect="1"/>
            </p:cNvPicPr>
            <p:nvPr/>
          </p:nvPicPr>
          <p:blipFill>
            <a:blip r:embed="rId4"/>
            <a:stretch>
              <a:fillRect/>
            </a:stretch>
          </p:blipFill>
          <p:spPr>
            <a:xfrm>
              <a:off x="442656" y="2808957"/>
              <a:ext cx="434799" cy="434799"/>
            </a:xfrm>
            <a:prstGeom prst="rect">
              <a:avLst/>
            </a:prstGeom>
          </p:spPr>
        </p:pic>
        <p:sp>
          <p:nvSpPr>
            <p:cNvPr id="16" name="Rectangle 15">
              <a:extLst>
                <a:ext uri="{FF2B5EF4-FFF2-40B4-BE49-F238E27FC236}">
                  <a16:creationId xmlns:a16="http://schemas.microsoft.com/office/drawing/2014/main" id="{1796435C-34E8-402A-9757-481201A3AE43}"/>
                </a:ext>
              </a:extLst>
            </p:cNvPr>
            <p:cNvSpPr/>
            <p:nvPr/>
          </p:nvSpPr>
          <p:spPr>
            <a:xfrm>
              <a:off x="877455" y="2766667"/>
              <a:ext cx="788999" cy="276999"/>
            </a:xfrm>
            <a:prstGeom prst="rect">
              <a:avLst/>
            </a:prstGeom>
          </p:spPr>
          <p:txBody>
            <a:bodyPr wrap="none">
              <a:spAutoFit/>
            </a:bodyPr>
            <a:lstStyle/>
            <a:p>
              <a:r>
                <a:rPr lang="en-US" sz="1200" b="1" dirty="0">
                  <a:latin typeface="Arial" panose="020B0604020202020204" pitchFamily="34" charset="0"/>
                </a:rPr>
                <a:t>User DB</a:t>
              </a:r>
              <a:endParaRPr lang="en-IN" sz="1200" b="1" dirty="0"/>
            </a:p>
          </p:txBody>
        </p:sp>
        <p:sp>
          <p:nvSpPr>
            <p:cNvPr id="7" name="Rectangle 6">
              <a:extLst>
                <a:ext uri="{FF2B5EF4-FFF2-40B4-BE49-F238E27FC236}">
                  <a16:creationId xmlns:a16="http://schemas.microsoft.com/office/drawing/2014/main" id="{761F49DD-8EBD-4D27-9FC0-BE3AF622F79C}"/>
                </a:ext>
              </a:extLst>
            </p:cNvPr>
            <p:cNvSpPr/>
            <p:nvPr/>
          </p:nvSpPr>
          <p:spPr>
            <a:xfrm>
              <a:off x="891721" y="2983491"/>
              <a:ext cx="1558440" cy="276999"/>
            </a:xfrm>
            <a:prstGeom prst="rect">
              <a:avLst/>
            </a:prstGeom>
          </p:spPr>
          <p:txBody>
            <a:bodyPr wrap="none">
              <a:spAutoFit/>
            </a:bodyPr>
            <a:lstStyle/>
            <a:p>
              <a:r>
                <a:rPr lang="en-IN" sz="1200" dirty="0" err="1">
                  <a:latin typeface="Arial" panose="020B0604020202020204" pitchFamily="34" charset="0"/>
                </a:rPr>
                <a:t>postgresql</a:t>
              </a:r>
              <a:r>
                <a:rPr lang="en-IN" sz="1200" dirty="0">
                  <a:latin typeface="Arial" panose="020B0604020202020204" pitchFamily="34" charset="0"/>
                </a:rPr>
                <a:t>, pgv8, v8</a:t>
              </a:r>
            </a:p>
          </p:txBody>
        </p:sp>
      </p:grpSp>
      <p:grpSp>
        <p:nvGrpSpPr>
          <p:cNvPr id="96" name="Group 95">
            <a:extLst>
              <a:ext uri="{FF2B5EF4-FFF2-40B4-BE49-F238E27FC236}">
                <a16:creationId xmlns:a16="http://schemas.microsoft.com/office/drawing/2014/main" id="{7FFAB9D2-AB59-4839-B2FB-12B221D56892}"/>
              </a:ext>
            </a:extLst>
          </p:cNvPr>
          <p:cNvGrpSpPr/>
          <p:nvPr/>
        </p:nvGrpSpPr>
        <p:grpSpPr>
          <a:xfrm>
            <a:off x="4209326" y="2084803"/>
            <a:ext cx="5541919" cy="597516"/>
            <a:chOff x="4209326" y="2084803"/>
            <a:chExt cx="5541919" cy="597516"/>
          </a:xfrm>
        </p:grpSpPr>
        <p:sp>
          <p:nvSpPr>
            <p:cNvPr id="15" name="Rectangle 14">
              <a:extLst>
                <a:ext uri="{FF2B5EF4-FFF2-40B4-BE49-F238E27FC236}">
                  <a16:creationId xmlns:a16="http://schemas.microsoft.com/office/drawing/2014/main" id="{0BE9BC79-FDC8-4F4B-B058-6F23C12554DC}"/>
                </a:ext>
              </a:extLst>
            </p:cNvPr>
            <p:cNvSpPr/>
            <p:nvPr/>
          </p:nvSpPr>
          <p:spPr>
            <a:xfrm>
              <a:off x="4643757" y="2084803"/>
              <a:ext cx="1741182" cy="400110"/>
            </a:xfrm>
            <a:prstGeom prst="rect">
              <a:avLst/>
            </a:prstGeom>
          </p:spPr>
          <p:txBody>
            <a:bodyPr wrap="none">
              <a:spAutoFit/>
            </a:bodyPr>
            <a:lstStyle/>
            <a:p>
              <a:r>
                <a:rPr lang="en-US" sz="1200" b="1" dirty="0">
                  <a:latin typeface="Arial" panose="020B0604020202020204" pitchFamily="34" charset="0"/>
                </a:rPr>
                <a:t>Background</a:t>
              </a:r>
              <a:r>
                <a:rPr lang="en-US" sz="2000" dirty="0">
                  <a:latin typeface="Arial" panose="020B0604020202020204" pitchFamily="34" charset="0"/>
                </a:rPr>
                <a:t> </a:t>
              </a:r>
              <a:r>
                <a:rPr lang="en-US" sz="1200" b="1" dirty="0">
                  <a:latin typeface="Arial" panose="020B0604020202020204" pitchFamily="34" charset="0"/>
                </a:rPr>
                <a:t>workers</a:t>
              </a:r>
              <a:endParaRPr lang="en-IN" sz="1200" b="1" dirty="0">
                <a:latin typeface="Arial" panose="020B0604020202020204" pitchFamily="34" charset="0"/>
              </a:endParaRPr>
            </a:p>
          </p:txBody>
        </p:sp>
        <p:pic>
          <p:nvPicPr>
            <p:cNvPr id="18" name="Picture 17">
              <a:extLst>
                <a:ext uri="{FF2B5EF4-FFF2-40B4-BE49-F238E27FC236}">
                  <a16:creationId xmlns:a16="http://schemas.microsoft.com/office/drawing/2014/main" id="{08C33DB4-31FB-4ACA-B93D-8F750C6A9E0A}"/>
                </a:ext>
              </a:extLst>
            </p:cNvPr>
            <p:cNvPicPr>
              <a:picLocks noChangeAspect="1"/>
            </p:cNvPicPr>
            <p:nvPr/>
          </p:nvPicPr>
          <p:blipFill>
            <a:blip r:embed="rId5"/>
            <a:stretch>
              <a:fillRect/>
            </a:stretch>
          </p:blipFill>
          <p:spPr>
            <a:xfrm>
              <a:off x="4209326" y="2247520"/>
              <a:ext cx="434799" cy="434799"/>
            </a:xfrm>
            <a:prstGeom prst="rect">
              <a:avLst/>
            </a:prstGeom>
          </p:spPr>
        </p:pic>
        <p:sp>
          <p:nvSpPr>
            <p:cNvPr id="20" name="Rectangle 19">
              <a:extLst>
                <a:ext uri="{FF2B5EF4-FFF2-40B4-BE49-F238E27FC236}">
                  <a16:creationId xmlns:a16="http://schemas.microsoft.com/office/drawing/2014/main" id="{B43AF06F-937A-4724-BD45-16BC3AC7A161}"/>
                </a:ext>
              </a:extLst>
            </p:cNvPr>
            <p:cNvSpPr/>
            <p:nvPr/>
          </p:nvSpPr>
          <p:spPr>
            <a:xfrm>
              <a:off x="4643757" y="2392579"/>
              <a:ext cx="5107488" cy="276999"/>
            </a:xfrm>
            <a:prstGeom prst="rect">
              <a:avLst/>
            </a:prstGeom>
          </p:spPr>
          <p:txBody>
            <a:bodyPr wrap="none">
              <a:spAutoFit/>
            </a:bodyPr>
            <a:lstStyle/>
            <a:p>
              <a:r>
                <a:rPr lang="en-IN" sz="1200" dirty="0">
                  <a:latin typeface="Arial" panose="020B0604020202020204" pitchFamily="34" charset="0"/>
                </a:rPr>
                <a:t>Python 3.0, celery, </a:t>
              </a:r>
              <a:r>
                <a:rPr lang="en-IN" sz="1200" dirty="0" err="1">
                  <a:latin typeface="Arial" panose="020B0604020202020204" pitchFamily="34" charset="0"/>
                </a:rPr>
                <a:t>pyredis</a:t>
              </a:r>
              <a:r>
                <a:rPr lang="en-IN" sz="1200" dirty="0">
                  <a:latin typeface="Arial" panose="020B0604020202020204" pitchFamily="34" charset="0"/>
                </a:rPr>
                <a:t>, </a:t>
              </a:r>
              <a:r>
                <a:rPr lang="en-IN" sz="1200" dirty="0" err="1">
                  <a:latin typeface="Arial" panose="020B0604020202020204" pitchFamily="34" charset="0"/>
                </a:rPr>
                <a:t>libcurl</a:t>
              </a:r>
              <a:r>
                <a:rPr lang="en-IN" sz="1200" dirty="0">
                  <a:latin typeface="Arial" panose="020B0604020202020204" pitchFamily="34" charset="0"/>
                </a:rPr>
                <a:t>, </a:t>
              </a:r>
              <a:r>
                <a:rPr lang="en-IN" sz="1200" dirty="0" err="1">
                  <a:latin typeface="Arial" panose="020B0604020202020204" pitchFamily="34" charset="0"/>
                </a:rPr>
                <a:t>ffmpeg</a:t>
              </a:r>
              <a:r>
                <a:rPr lang="en-IN" sz="1200" dirty="0">
                  <a:latin typeface="Arial" panose="020B0604020202020204" pitchFamily="34" charset="0"/>
                </a:rPr>
                <a:t>, </a:t>
              </a:r>
              <a:r>
                <a:rPr lang="en-IN" sz="1200" dirty="0" err="1">
                  <a:latin typeface="Arial" panose="020B0604020202020204" pitchFamily="34" charset="0"/>
                </a:rPr>
                <a:t>libopencv,nodejs</a:t>
              </a:r>
              <a:r>
                <a:rPr lang="en-IN" sz="1200" dirty="0">
                  <a:latin typeface="Arial" panose="020B0604020202020204" pitchFamily="34" charset="0"/>
                </a:rPr>
                <a:t>, </a:t>
              </a:r>
              <a:r>
                <a:rPr lang="en-IN" sz="1200" dirty="0" err="1">
                  <a:latin typeface="Arial" panose="020B0604020202020204" pitchFamily="34" charset="0"/>
                </a:rPr>
                <a:t>phantomjs</a:t>
              </a:r>
              <a:endParaRPr lang="en-IN" sz="1200" dirty="0">
                <a:latin typeface="Arial" panose="020B0604020202020204" pitchFamily="34" charset="0"/>
              </a:endParaRPr>
            </a:p>
          </p:txBody>
        </p:sp>
      </p:grpSp>
      <p:grpSp>
        <p:nvGrpSpPr>
          <p:cNvPr id="97" name="Group 96">
            <a:extLst>
              <a:ext uri="{FF2B5EF4-FFF2-40B4-BE49-F238E27FC236}">
                <a16:creationId xmlns:a16="http://schemas.microsoft.com/office/drawing/2014/main" id="{CF86A6EC-7758-4C8F-8C87-CAED1AD8A63C}"/>
              </a:ext>
            </a:extLst>
          </p:cNvPr>
          <p:cNvGrpSpPr/>
          <p:nvPr/>
        </p:nvGrpSpPr>
        <p:grpSpPr>
          <a:xfrm>
            <a:off x="4209952" y="2792977"/>
            <a:ext cx="4830579" cy="517108"/>
            <a:chOff x="4209952" y="2792977"/>
            <a:chExt cx="4830579" cy="517108"/>
          </a:xfrm>
        </p:grpSpPr>
        <p:sp>
          <p:nvSpPr>
            <p:cNvPr id="21" name="Rectangle 20">
              <a:extLst>
                <a:ext uri="{FF2B5EF4-FFF2-40B4-BE49-F238E27FC236}">
                  <a16:creationId xmlns:a16="http://schemas.microsoft.com/office/drawing/2014/main" id="{0FDF8127-2EEB-4AF6-84A4-A4C8F6F550F4}"/>
                </a:ext>
              </a:extLst>
            </p:cNvPr>
            <p:cNvSpPr/>
            <p:nvPr/>
          </p:nvSpPr>
          <p:spPr>
            <a:xfrm>
              <a:off x="4630349" y="2792977"/>
              <a:ext cx="1178528" cy="276999"/>
            </a:xfrm>
            <a:prstGeom prst="rect">
              <a:avLst/>
            </a:prstGeom>
          </p:spPr>
          <p:txBody>
            <a:bodyPr wrap="none">
              <a:spAutoFit/>
            </a:bodyPr>
            <a:lstStyle/>
            <a:p>
              <a:r>
                <a:rPr lang="en-US" sz="1200" b="1" dirty="0">
                  <a:latin typeface="Arial" panose="020B0604020202020204" pitchFamily="34" charset="0"/>
                </a:rPr>
                <a:t>API Endpoint</a:t>
              </a:r>
              <a:endParaRPr lang="en-IN" sz="1200" b="1" dirty="0">
                <a:latin typeface="Arial" panose="020B0604020202020204" pitchFamily="34" charset="0"/>
              </a:endParaRPr>
            </a:p>
          </p:txBody>
        </p:sp>
        <p:sp>
          <p:nvSpPr>
            <p:cNvPr id="22" name="Rectangle 21">
              <a:extLst>
                <a:ext uri="{FF2B5EF4-FFF2-40B4-BE49-F238E27FC236}">
                  <a16:creationId xmlns:a16="http://schemas.microsoft.com/office/drawing/2014/main" id="{53CB9F5C-654E-4EA1-B548-221FE944201C}"/>
                </a:ext>
              </a:extLst>
            </p:cNvPr>
            <p:cNvSpPr/>
            <p:nvPr/>
          </p:nvSpPr>
          <p:spPr>
            <a:xfrm>
              <a:off x="4630349" y="3033086"/>
              <a:ext cx="4410182" cy="276999"/>
            </a:xfrm>
            <a:prstGeom prst="rect">
              <a:avLst/>
            </a:prstGeom>
          </p:spPr>
          <p:txBody>
            <a:bodyPr wrap="none">
              <a:spAutoFit/>
            </a:bodyPr>
            <a:lstStyle/>
            <a:p>
              <a:r>
                <a:rPr lang="en-IN" sz="1200" dirty="0">
                  <a:latin typeface="Arial" panose="020B0604020202020204" pitchFamily="34" charset="0"/>
                </a:rPr>
                <a:t>Python 2.7, Flask, </a:t>
              </a:r>
              <a:r>
                <a:rPr lang="en-IN" sz="1200" dirty="0" err="1">
                  <a:latin typeface="Arial" panose="020B0604020202020204" pitchFamily="34" charset="0"/>
                </a:rPr>
                <a:t>pyredis</a:t>
              </a:r>
              <a:r>
                <a:rPr lang="en-IN" sz="1200" dirty="0">
                  <a:latin typeface="Arial" panose="020B0604020202020204" pitchFamily="34" charset="0"/>
                </a:rPr>
                <a:t>, celery, </a:t>
              </a:r>
              <a:r>
                <a:rPr lang="en-IN" sz="1200" dirty="0" err="1">
                  <a:latin typeface="Arial" panose="020B0604020202020204" pitchFamily="34" charset="0"/>
                </a:rPr>
                <a:t>psycopg</a:t>
              </a:r>
              <a:r>
                <a:rPr lang="en-IN" sz="1200" dirty="0">
                  <a:latin typeface="Arial" panose="020B0604020202020204" pitchFamily="34" charset="0"/>
                </a:rPr>
                <a:t>, </a:t>
              </a:r>
              <a:r>
                <a:rPr lang="en-IN" sz="1200" dirty="0" err="1">
                  <a:latin typeface="Arial" panose="020B0604020202020204" pitchFamily="34" charset="0"/>
                </a:rPr>
                <a:t>postgresql</a:t>
              </a:r>
              <a:r>
                <a:rPr lang="en-IN" sz="1200" dirty="0">
                  <a:latin typeface="Arial" panose="020B0604020202020204" pitchFamily="34" charset="0"/>
                </a:rPr>
                <a:t>-client</a:t>
              </a:r>
            </a:p>
          </p:txBody>
        </p:sp>
        <p:pic>
          <p:nvPicPr>
            <p:cNvPr id="23" name="Picture 22">
              <a:extLst>
                <a:ext uri="{FF2B5EF4-FFF2-40B4-BE49-F238E27FC236}">
                  <a16:creationId xmlns:a16="http://schemas.microsoft.com/office/drawing/2014/main" id="{56F5C44E-112E-4D9C-8580-FF76129FC61D}"/>
                </a:ext>
              </a:extLst>
            </p:cNvPr>
            <p:cNvPicPr>
              <a:picLocks noChangeAspect="1"/>
            </p:cNvPicPr>
            <p:nvPr/>
          </p:nvPicPr>
          <p:blipFill>
            <a:blip r:embed="rId6"/>
            <a:stretch>
              <a:fillRect/>
            </a:stretch>
          </p:blipFill>
          <p:spPr>
            <a:xfrm>
              <a:off x="4209952" y="2800900"/>
              <a:ext cx="472883" cy="472883"/>
            </a:xfrm>
            <a:prstGeom prst="rect">
              <a:avLst/>
            </a:prstGeom>
          </p:spPr>
        </p:pic>
      </p:grpSp>
      <p:grpSp>
        <p:nvGrpSpPr>
          <p:cNvPr id="63" name="Group 62">
            <a:extLst>
              <a:ext uri="{FF2B5EF4-FFF2-40B4-BE49-F238E27FC236}">
                <a16:creationId xmlns:a16="http://schemas.microsoft.com/office/drawing/2014/main" id="{A38D4CAA-0B06-44A9-9D5B-B7A0A4D91AE5}"/>
              </a:ext>
            </a:extLst>
          </p:cNvPr>
          <p:cNvGrpSpPr/>
          <p:nvPr/>
        </p:nvGrpSpPr>
        <p:grpSpPr>
          <a:xfrm>
            <a:off x="453657" y="3346941"/>
            <a:ext cx="2422903" cy="493823"/>
            <a:chOff x="453657" y="3346941"/>
            <a:chExt cx="2422903" cy="493823"/>
          </a:xfrm>
        </p:grpSpPr>
        <p:sp>
          <p:nvSpPr>
            <p:cNvPr id="26" name="Rectangle 25">
              <a:extLst>
                <a:ext uri="{FF2B5EF4-FFF2-40B4-BE49-F238E27FC236}">
                  <a16:creationId xmlns:a16="http://schemas.microsoft.com/office/drawing/2014/main" id="{78DE2C6B-CD16-4E2C-A9D3-4ECD307814F2}"/>
                </a:ext>
              </a:extLst>
            </p:cNvPr>
            <p:cNvSpPr/>
            <p:nvPr/>
          </p:nvSpPr>
          <p:spPr>
            <a:xfrm>
              <a:off x="877455" y="3346941"/>
              <a:ext cx="1178528" cy="276999"/>
            </a:xfrm>
            <a:prstGeom prst="rect">
              <a:avLst/>
            </a:prstGeom>
          </p:spPr>
          <p:txBody>
            <a:bodyPr wrap="none">
              <a:spAutoFit/>
            </a:bodyPr>
            <a:lstStyle/>
            <a:p>
              <a:r>
                <a:rPr lang="en-US" sz="1200" b="1" dirty="0">
                  <a:latin typeface="Arial" panose="020B0604020202020204" pitchFamily="34" charset="0"/>
                </a:rPr>
                <a:t>Web frontend</a:t>
              </a:r>
              <a:endParaRPr lang="en-IN" sz="1200" b="1" dirty="0"/>
            </a:p>
          </p:txBody>
        </p:sp>
        <p:sp>
          <p:nvSpPr>
            <p:cNvPr id="27" name="Rectangle 26">
              <a:extLst>
                <a:ext uri="{FF2B5EF4-FFF2-40B4-BE49-F238E27FC236}">
                  <a16:creationId xmlns:a16="http://schemas.microsoft.com/office/drawing/2014/main" id="{F86CE69A-5ECE-45BA-BAB6-D3D8312B6431}"/>
                </a:ext>
              </a:extLst>
            </p:cNvPr>
            <p:cNvSpPr/>
            <p:nvPr/>
          </p:nvSpPr>
          <p:spPr>
            <a:xfrm>
              <a:off x="891721" y="3563765"/>
              <a:ext cx="1984839" cy="276999"/>
            </a:xfrm>
            <a:prstGeom prst="rect">
              <a:avLst/>
            </a:prstGeom>
          </p:spPr>
          <p:txBody>
            <a:bodyPr wrap="none">
              <a:spAutoFit/>
            </a:bodyPr>
            <a:lstStyle/>
            <a:p>
              <a:r>
                <a:rPr lang="en-IN" sz="1200" dirty="0">
                  <a:latin typeface="Arial" panose="020B0604020202020204" pitchFamily="34" charset="0"/>
                </a:rPr>
                <a:t>Ruby, Rails, sass, Unicorn</a:t>
              </a:r>
            </a:p>
          </p:txBody>
        </p:sp>
        <p:pic>
          <p:nvPicPr>
            <p:cNvPr id="28" name="Picture 27">
              <a:extLst>
                <a:ext uri="{FF2B5EF4-FFF2-40B4-BE49-F238E27FC236}">
                  <a16:creationId xmlns:a16="http://schemas.microsoft.com/office/drawing/2014/main" id="{EF56400D-2481-49E1-BD63-F43F0401EC6E}"/>
                </a:ext>
              </a:extLst>
            </p:cNvPr>
            <p:cNvPicPr>
              <a:picLocks noChangeAspect="1"/>
            </p:cNvPicPr>
            <p:nvPr/>
          </p:nvPicPr>
          <p:blipFill>
            <a:blip r:embed="rId7"/>
            <a:stretch>
              <a:fillRect/>
            </a:stretch>
          </p:blipFill>
          <p:spPr>
            <a:xfrm>
              <a:off x="453657" y="3382919"/>
              <a:ext cx="434799" cy="434799"/>
            </a:xfrm>
            <a:prstGeom prst="rect">
              <a:avLst/>
            </a:prstGeom>
          </p:spPr>
        </p:pic>
      </p:grpSp>
      <p:grpSp>
        <p:nvGrpSpPr>
          <p:cNvPr id="98" name="Group 97">
            <a:extLst>
              <a:ext uri="{FF2B5EF4-FFF2-40B4-BE49-F238E27FC236}">
                <a16:creationId xmlns:a16="http://schemas.microsoft.com/office/drawing/2014/main" id="{BE18BBB9-F506-4F36-85F5-9A768764A411}"/>
              </a:ext>
            </a:extLst>
          </p:cNvPr>
          <p:cNvGrpSpPr/>
          <p:nvPr/>
        </p:nvGrpSpPr>
        <p:grpSpPr>
          <a:xfrm>
            <a:off x="4212418" y="3335495"/>
            <a:ext cx="2009269" cy="538695"/>
            <a:chOff x="4212418" y="3335495"/>
            <a:chExt cx="2009269" cy="538695"/>
          </a:xfrm>
        </p:grpSpPr>
        <p:sp>
          <p:nvSpPr>
            <p:cNvPr id="30" name="Rectangle 29">
              <a:extLst>
                <a:ext uri="{FF2B5EF4-FFF2-40B4-BE49-F238E27FC236}">
                  <a16:creationId xmlns:a16="http://schemas.microsoft.com/office/drawing/2014/main" id="{7B08F7D2-01BA-4A31-8F2B-E31FD0C96C4E}"/>
                </a:ext>
              </a:extLst>
            </p:cNvPr>
            <p:cNvSpPr/>
            <p:nvPr/>
          </p:nvSpPr>
          <p:spPr>
            <a:xfrm>
              <a:off x="4648821" y="3357082"/>
              <a:ext cx="663964" cy="276999"/>
            </a:xfrm>
            <a:prstGeom prst="rect">
              <a:avLst/>
            </a:prstGeom>
          </p:spPr>
          <p:txBody>
            <a:bodyPr wrap="none">
              <a:spAutoFit/>
            </a:bodyPr>
            <a:lstStyle/>
            <a:p>
              <a:r>
                <a:rPr lang="en-US" sz="1200" b="1" dirty="0">
                  <a:latin typeface="Arial" panose="020B0604020202020204" pitchFamily="34" charset="0"/>
                </a:rPr>
                <a:t>Queue</a:t>
              </a:r>
              <a:endParaRPr lang="en-IN" sz="1200" b="1" dirty="0">
                <a:latin typeface="Arial" panose="020B0604020202020204" pitchFamily="34" charset="0"/>
              </a:endParaRPr>
            </a:p>
          </p:txBody>
        </p:sp>
        <p:sp>
          <p:nvSpPr>
            <p:cNvPr id="31" name="Rectangle 30">
              <a:extLst>
                <a:ext uri="{FF2B5EF4-FFF2-40B4-BE49-F238E27FC236}">
                  <a16:creationId xmlns:a16="http://schemas.microsoft.com/office/drawing/2014/main" id="{3060AAD4-6308-4C46-8B6D-1A3BDC524803}"/>
                </a:ext>
              </a:extLst>
            </p:cNvPr>
            <p:cNvSpPr/>
            <p:nvPr/>
          </p:nvSpPr>
          <p:spPr>
            <a:xfrm>
              <a:off x="4648821" y="3597191"/>
              <a:ext cx="1572866" cy="276999"/>
            </a:xfrm>
            <a:prstGeom prst="rect">
              <a:avLst/>
            </a:prstGeom>
          </p:spPr>
          <p:txBody>
            <a:bodyPr wrap="none">
              <a:spAutoFit/>
            </a:bodyPr>
            <a:lstStyle/>
            <a:p>
              <a:r>
                <a:rPr lang="en-IN" sz="1200" dirty="0">
                  <a:latin typeface="Arial" panose="020B0604020202020204" pitchFamily="34" charset="0"/>
                </a:rPr>
                <a:t>Redis, </a:t>
              </a:r>
              <a:r>
                <a:rPr lang="en-IN" sz="1200" dirty="0" err="1">
                  <a:latin typeface="Arial" panose="020B0604020202020204" pitchFamily="34" charset="0"/>
                </a:rPr>
                <a:t>redis</a:t>
              </a:r>
              <a:r>
                <a:rPr lang="en-IN" sz="1200" dirty="0">
                  <a:latin typeface="Arial" panose="020B0604020202020204" pitchFamily="34" charset="0"/>
                </a:rPr>
                <a:t>-sentinel</a:t>
              </a:r>
            </a:p>
          </p:txBody>
        </p:sp>
        <p:pic>
          <p:nvPicPr>
            <p:cNvPr id="33" name="Picture 32">
              <a:extLst>
                <a:ext uri="{FF2B5EF4-FFF2-40B4-BE49-F238E27FC236}">
                  <a16:creationId xmlns:a16="http://schemas.microsoft.com/office/drawing/2014/main" id="{74971467-A641-435D-96DD-F0B40080704B}"/>
                </a:ext>
              </a:extLst>
            </p:cNvPr>
            <p:cNvPicPr>
              <a:picLocks noChangeAspect="1"/>
            </p:cNvPicPr>
            <p:nvPr/>
          </p:nvPicPr>
          <p:blipFill>
            <a:blip r:embed="rId8"/>
            <a:stretch>
              <a:fillRect/>
            </a:stretch>
          </p:blipFill>
          <p:spPr>
            <a:xfrm>
              <a:off x="4212418" y="3335495"/>
              <a:ext cx="472294" cy="472294"/>
            </a:xfrm>
            <a:prstGeom prst="rect">
              <a:avLst/>
            </a:prstGeom>
          </p:spPr>
        </p:pic>
      </p:grpSp>
      <p:sp>
        <p:nvSpPr>
          <p:cNvPr id="35" name="Rectangle 34">
            <a:extLst>
              <a:ext uri="{FF2B5EF4-FFF2-40B4-BE49-F238E27FC236}">
                <a16:creationId xmlns:a16="http://schemas.microsoft.com/office/drawing/2014/main" id="{14776272-1876-484B-9FD9-C0968E279B1D}"/>
              </a:ext>
            </a:extLst>
          </p:cNvPr>
          <p:cNvSpPr/>
          <p:nvPr/>
        </p:nvSpPr>
        <p:spPr>
          <a:xfrm>
            <a:off x="4744334" y="4157637"/>
            <a:ext cx="3952508" cy="338554"/>
          </a:xfrm>
          <a:prstGeom prst="rect">
            <a:avLst/>
          </a:prstGeom>
        </p:spPr>
        <p:txBody>
          <a:bodyPr wrap="square">
            <a:spAutoFit/>
          </a:bodyPr>
          <a:lstStyle/>
          <a:p>
            <a:r>
              <a:rPr lang="en-US" sz="1600" b="1" dirty="0">
                <a:latin typeface="Arial" panose="020B0604020202020204" pitchFamily="34" charset="0"/>
              </a:rPr>
              <a:t>Multiplicity of hardware environments</a:t>
            </a:r>
            <a:endParaRPr lang="en-IN" sz="1600" b="1" dirty="0"/>
          </a:p>
        </p:txBody>
      </p:sp>
      <p:grpSp>
        <p:nvGrpSpPr>
          <p:cNvPr id="100" name="Group 99">
            <a:extLst>
              <a:ext uri="{FF2B5EF4-FFF2-40B4-BE49-F238E27FC236}">
                <a16:creationId xmlns:a16="http://schemas.microsoft.com/office/drawing/2014/main" id="{2025C32E-D8EE-445A-988B-CA4977BFE97F}"/>
              </a:ext>
            </a:extLst>
          </p:cNvPr>
          <p:cNvGrpSpPr/>
          <p:nvPr/>
        </p:nvGrpSpPr>
        <p:grpSpPr>
          <a:xfrm>
            <a:off x="493744" y="4786603"/>
            <a:ext cx="1872151" cy="383711"/>
            <a:chOff x="493744" y="4786603"/>
            <a:chExt cx="1872151" cy="383711"/>
          </a:xfrm>
        </p:grpSpPr>
        <p:pic>
          <p:nvPicPr>
            <p:cNvPr id="38" name="Picture 37">
              <a:extLst>
                <a:ext uri="{FF2B5EF4-FFF2-40B4-BE49-F238E27FC236}">
                  <a16:creationId xmlns:a16="http://schemas.microsoft.com/office/drawing/2014/main" id="{1D78E83F-8E60-493E-B24B-0C43A976CCDF}"/>
                </a:ext>
              </a:extLst>
            </p:cNvPr>
            <p:cNvPicPr>
              <a:picLocks noChangeAspect="1"/>
            </p:cNvPicPr>
            <p:nvPr/>
          </p:nvPicPr>
          <p:blipFill>
            <a:blip r:embed="rId9"/>
            <a:stretch>
              <a:fillRect/>
            </a:stretch>
          </p:blipFill>
          <p:spPr>
            <a:xfrm>
              <a:off x="493744" y="4786603"/>
              <a:ext cx="383711" cy="383711"/>
            </a:xfrm>
            <a:prstGeom prst="rect">
              <a:avLst/>
            </a:prstGeom>
          </p:spPr>
        </p:pic>
        <p:sp>
          <p:nvSpPr>
            <p:cNvPr id="40" name="Rectangle 39">
              <a:extLst>
                <a:ext uri="{FF2B5EF4-FFF2-40B4-BE49-F238E27FC236}">
                  <a16:creationId xmlns:a16="http://schemas.microsoft.com/office/drawing/2014/main" id="{13F7EAEF-5B1C-4FB7-9794-2BB9BAD7E487}"/>
                </a:ext>
              </a:extLst>
            </p:cNvPr>
            <p:cNvSpPr/>
            <p:nvPr/>
          </p:nvSpPr>
          <p:spPr>
            <a:xfrm>
              <a:off x="942107" y="4839958"/>
              <a:ext cx="1423788" cy="276999"/>
            </a:xfrm>
            <a:prstGeom prst="rect">
              <a:avLst/>
            </a:prstGeom>
          </p:spPr>
          <p:txBody>
            <a:bodyPr wrap="none">
              <a:spAutoFit/>
            </a:bodyPr>
            <a:lstStyle/>
            <a:p>
              <a:r>
                <a:rPr lang="en-US" sz="1200" b="1" dirty="0">
                  <a:latin typeface="Arial" panose="020B0604020202020204" pitchFamily="34" charset="0"/>
                </a:rPr>
                <a:t>Development VM</a:t>
              </a:r>
              <a:endParaRPr lang="en-IN" sz="1200" b="1" dirty="0"/>
            </a:p>
          </p:txBody>
        </p:sp>
      </p:grpSp>
      <p:grpSp>
        <p:nvGrpSpPr>
          <p:cNvPr id="104" name="Group 103">
            <a:extLst>
              <a:ext uri="{FF2B5EF4-FFF2-40B4-BE49-F238E27FC236}">
                <a16:creationId xmlns:a16="http://schemas.microsoft.com/office/drawing/2014/main" id="{3C3BEB56-16E8-4097-BE8B-7D6A48E38F2C}"/>
              </a:ext>
            </a:extLst>
          </p:cNvPr>
          <p:cNvGrpSpPr/>
          <p:nvPr/>
        </p:nvGrpSpPr>
        <p:grpSpPr>
          <a:xfrm>
            <a:off x="558077" y="5322350"/>
            <a:ext cx="1301269" cy="383711"/>
            <a:chOff x="558077" y="5322350"/>
            <a:chExt cx="1301269" cy="383711"/>
          </a:xfrm>
        </p:grpSpPr>
        <p:pic>
          <p:nvPicPr>
            <p:cNvPr id="41" name="Picture 40">
              <a:extLst>
                <a:ext uri="{FF2B5EF4-FFF2-40B4-BE49-F238E27FC236}">
                  <a16:creationId xmlns:a16="http://schemas.microsoft.com/office/drawing/2014/main" id="{04EEB830-3590-4D4A-998E-AFF3B48FEAD6}"/>
                </a:ext>
              </a:extLst>
            </p:cNvPr>
            <p:cNvPicPr>
              <a:picLocks noChangeAspect="1"/>
            </p:cNvPicPr>
            <p:nvPr/>
          </p:nvPicPr>
          <p:blipFill>
            <a:blip r:embed="rId10"/>
            <a:stretch>
              <a:fillRect/>
            </a:stretch>
          </p:blipFill>
          <p:spPr>
            <a:xfrm>
              <a:off x="558077" y="5322350"/>
              <a:ext cx="383711" cy="383711"/>
            </a:xfrm>
            <a:prstGeom prst="rect">
              <a:avLst/>
            </a:prstGeom>
          </p:spPr>
        </p:pic>
        <p:sp>
          <p:nvSpPr>
            <p:cNvPr id="43" name="Rectangle 42">
              <a:extLst>
                <a:ext uri="{FF2B5EF4-FFF2-40B4-BE49-F238E27FC236}">
                  <a16:creationId xmlns:a16="http://schemas.microsoft.com/office/drawing/2014/main" id="{8A4C1E3E-6863-4A25-9A79-97C4F2B4B1DE}"/>
                </a:ext>
              </a:extLst>
            </p:cNvPr>
            <p:cNvSpPr/>
            <p:nvPr/>
          </p:nvSpPr>
          <p:spPr>
            <a:xfrm>
              <a:off x="942107" y="5381163"/>
              <a:ext cx="917239" cy="276999"/>
            </a:xfrm>
            <a:prstGeom prst="rect">
              <a:avLst/>
            </a:prstGeom>
          </p:spPr>
          <p:txBody>
            <a:bodyPr wrap="none">
              <a:spAutoFit/>
            </a:bodyPr>
            <a:lstStyle/>
            <a:p>
              <a:r>
                <a:rPr lang="en-US" sz="1200" b="1" dirty="0">
                  <a:latin typeface="Arial" panose="020B0604020202020204" pitchFamily="34" charset="0"/>
                </a:rPr>
                <a:t>QA server</a:t>
              </a:r>
              <a:endParaRPr lang="en-IN" sz="1200" b="1" dirty="0"/>
            </a:p>
          </p:txBody>
        </p:sp>
      </p:grpSp>
      <p:grpSp>
        <p:nvGrpSpPr>
          <p:cNvPr id="101" name="Group 100">
            <a:extLst>
              <a:ext uri="{FF2B5EF4-FFF2-40B4-BE49-F238E27FC236}">
                <a16:creationId xmlns:a16="http://schemas.microsoft.com/office/drawing/2014/main" id="{0320DEF3-DA1B-4AC5-816F-68EC746FC977}"/>
              </a:ext>
            </a:extLst>
          </p:cNvPr>
          <p:cNvGrpSpPr/>
          <p:nvPr/>
        </p:nvGrpSpPr>
        <p:grpSpPr>
          <a:xfrm>
            <a:off x="2406271" y="4786601"/>
            <a:ext cx="2243371" cy="383711"/>
            <a:chOff x="2406271" y="4786601"/>
            <a:chExt cx="2243371" cy="383711"/>
          </a:xfrm>
        </p:grpSpPr>
        <p:pic>
          <p:nvPicPr>
            <p:cNvPr id="44" name="Picture 43">
              <a:extLst>
                <a:ext uri="{FF2B5EF4-FFF2-40B4-BE49-F238E27FC236}">
                  <a16:creationId xmlns:a16="http://schemas.microsoft.com/office/drawing/2014/main" id="{92E99C4C-C568-4331-9E47-EEEC3A7224F9}"/>
                </a:ext>
              </a:extLst>
            </p:cNvPr>
            <p:cNvPicPr>
              <a:picLocks noChangeAspect="1"/>
            </p:cNvPicPr>
            <p:nvPr/>
          </p:nvPicPr>
          <p:blipFill>
            <a:blip r:embed="rId11"/>
            <a:stretch>
              <a:fillRect/>
            </a:stretch>
          </p:blipFill>
          <p:spPr>
            <a:xfrm>
              <a:off x="2406271" y="4786601"/>
              <a:ext cx="383711" cy="383711"/>
            </a:xfrm>
            <a:prstGeom prst="rect">
              <a:avLst/>
            </a:prstGeom>
          </p:spPr>
        </p:pic>
        <p:sp>
          <p:nvSpPr>
            <p:cNvPr id="46" name="Rectangle 45">
              <a:extLst>
                <a:ext uri="{FF2B5EF4-FFF2-40B4-BE49-F238E27FC236}">
                  <a16:creationId xmlns:a16="http://schemas.microsoft.com/office/drawing/2014/main" id="{8087AF71-BC79-47A4-B1ED-E019774709F0}"/>
                </a:ext>
              </a:extLst>
            </p:cNvPr>
            <p:cNvSpPr/>
            <p:nvPr/>
          </p:nvSpPr>
          <p:spPr>
            <a:xfrm>
              <a:off x="2844340" y="4839958"/>
              <a:ext cx="1805302" cy="276999"/>
            </a:xfrm>
            <a:prstGeom prst="rect">
              <a:avLst/>
            </a:prstGeom>
          </p:spPr>
          <p:txBody>
            <a:bodyPr wrap="none">
              <a:spAutoFit/>
            </a:bodyPr>
            <a:lstStyle/>
            <a:p>
              <a:r>
                <a:rPr lang="en-US" sz="1200" b="1" dirty="0">
                  <a:latin typeface="Arial" panose="020B0604020202020204" pitchFamily="34" charset="0"/>
                </a:rPr>
                <a:t>Customer Data Center</a:t>
              </a:r>
              <a:endParaRPr lang="en-IN" sz="1200" b="1" dirty="0"/>
            </a:p>
          </p:txBody>
        </p:sp>
      </p:grpSp>
      <p:grpSp>
        <p:nvGrpSpPr>
          <p:cNvPr id="105" name="Group 104">
            <a:extLst>
              <a:ext uri="{FF2B5EF4-FFF2-40B4-BE49-F238E27FC236}">
                <a16:creationId xmlns:a16="http://schemas.microsoft.com/office/drawing/2014/main" id="{F6A761FE-B73B-4904-A7B8-349B4434486A}"/>
              </a:ext>
            </a:extLst>
          </p:cNvPr>
          <p:cNvGrpSpPr/>
          <p:nvPr/>
        </p:nvGrpSpPr>
        <p:grpSpPr>
          <a:xfrm>
            <a:off x="1932926" y="5361503"/>
            <a:ext cx="1865907" cy="339821"/>
            <a:chOff x="1932926" y="5361503"/>
            <a:chExt cx="1865907" cy="339821"/>
          </a:xfrm>
        </p:grpSpPr>
        <p:pic>
          <p:nvPicPr>
            <p:cNvPr id="47" name="Picture 46">
              <a:extLst>
                <a:ext uri="{FF2B5EF4-FFF2-40B4-BE49-F238E27FC236}">
                  <a16:creationId xmlns:a16="http://schemas.microsoft.com/office/drawing/2014/main" id="{0258153F-F56C-4D44-A707-C0348AC2A0E0}"/>
                </a:ext>
              </a:extLst>
            </p:cNvPr>
            <p:cNvPicPr>
              <a:picLocks noChangeAspect="1"/>
            </p:cNvPicPr>
            <p:nvPr/>
          </p:nvPicPr>
          <p:blipFill>
            <a:blip r:embed="rId12"/>
            <a:stretch>
              <a:fillRect/>
            </a:stretch>
          </p:blipFill>
          <p:spPr>
            <a:xfrm>
              <a:off x="1932926" y="5361503"/>
              <a:ext cx="339821" cy="339821"/>
            </a:xfrm>
            <a:prstGeom prst="rect">
              <a:avLst/>
            </a:prstGeom>
          </p:spPr>
        </p:pic>
        <p:sp>
          <p:nvSpPr>
            <p:cNvPr id="49" name="Rectangle 48">
              <a:extLst>
                <a:ext uri="{FF2B5EF4-FFF2-40B4-BE49-F238E27FC236}">
                  <a16:creationId xmlns:a16="http://schemas.microsoft.com/office/drawing/2014/main" id="{3E450DB0-78DA-4FA7-8CA9-437760AC71DC}"/>
                </a:ext>
              </a:extLst>
            </p:cNvPr>
            <p:cNvSpPr/>
            <p:nvPr/>
          </p:nvSpPr>
          <p:spPr>
            <a:xfrm>
              <a:off x="2253217" y="5372905"/>
              <a:ext cx="1545616" cy="276999"/>
            </a:xfrm>
            <a:prstGeom prst="rect">
              <a:avLst/>
            </a:prstGeom>
          </p:spPr>
          <p:txBody>
            <a:bodyPr wrap="none">
              <a:spAutoFit/>
            </a:bodyPr>
            <a:lstStyle/>
            <a:p>
              <a:r>
                <a:rPr lang="en-US" sz="1200" b="1" dirty="0">
                  <a:latin typeface="Arial" panose="020B0604020202020204" pitchFamily="34" charset="0"/>
                </a:rPr>
                <a:t>Production cluster</a:t>
              </a:r>
              <a:endParaRPr lang="en-IN" sz="1200" b="1" dirty="0"/>
            </a:p>
          </p:txBody>
        </p:sp>
      </p:grpSp>
      <p:grpSp>
        <p:nvGrpSpPr>
          <p:cNvPr id="102" name="Group 101">
            <a:extLst>
              <a:ext uri="{FF2B5EF4-FFF2-40B4-BE49-F238E27FC236}">
                <a16:creationId xmlns:a16="http://schemas.microsoft.com/office/drawing/2014/main" id="{58DEF3CA-B513-4B6A-AF75-9A64A686508F}"/>
              </a:ext>
            </a:extLst>
          </p:cNvPr>
          <p:cNvGrpSpPr/>
          <p:nvPr/>
        </p:nvGrpSpPr>
        <p:grpSpPr>
          <a:xfrm>
            <a:off x="4672023" y="4712559"/>
            <a:ext cx="2119536" cy="429380"/>
            <a:chOff x="4672023" y="4712559"/>
            <a:chExt cx="2119536" cy="429380"/>
          </a:xfrm>
        </p:grpSpPr>
        <p:pic>
          <p:nvPicPr>
            <p:cNvPr id="50" name="Picture 49">
              <a:extLst>
                <a:ext uri="{FF2B5EF4-FFF2-40B4-BE49-F238E27FC236}">
                  <a16:creationId xmlns:a16="http://schemas.microsoft.com/office/drawing/2014/main" id="{3035B66F-4DB4-461C-A656-034E0DDF06C1}"/>
                </a:ext>
              </a:extLst>
            </p:cNvPr>
            <p:cNvPicPr>
              <a:picLocks noChangeAspect="1"/>
            </p:cNvPicPr>
            <p:nvPr/>
          </p:nvPicPr>
          <p:blipFill>
            <a:blip r:embed="rId13"/>
            <a:stretch>
              <a:fillRect/>
            </a:stretch>
          </p:blipFill>
          <p:spPr>
            <a:xfrm>
              <a:off x="4672023" y="4712559"/>
              <a:ext cx="429380" cy="429380"/>
            </a:xfrm>
            <a:prstGeom prst="rect">
              <a:avLst/>
            </a:prstGeom>
          </p:spPr>
        </p:pic>
        <p:sp>
          <p:nvSpPr>
            <p:cNvPr id="52" name="Rectangle 51">
              <a:extLst>
                <a:ext uri="{FF2B5EF4-FFF2-40B4-BE49-F238E27FC236}">
                  <a16:creationId xmlns:a16="http://schemas.microsoft.com/office/drawing/2014/main" id="{3C423F64-FAAE-46AA-A1BF-E58282F1424C}"/>
                </a:ext>
              </a:extLst>
            </p:cNvPr>
            <p:cNvSpPr/>
            <p:nvPr/>
          </p:nvSpPr>
          <p:spPr>
            <a:xfrm>
              <a:off x="5124115" y="4839958"/>
              <a:ext cx="1667444" cy="276999"/>
            </a:xfrm>
            <a:prstGeom prst="rect">
              <a:avLst/>
            </a:prstGeom>
          </p:spPr>
          <p:txBody>
            <a:bodyPr wrap="none">
              <a:spAutoFit/>
            </a:bodyPr>
            <a:lstStyle/>
            <a:p>
              <a:r>
                <a:rPr lang="en-US" sz="1200" b="1" dirty="0">
                  <a:latin typeface="Arial" panose="020B0604020202020204" pitchFamily="34" charset="0"/>
                </a:rPr>
                <a:t>Contributor’s laptop</a:t>
              </a:r>
              <a:endParaRPr lang="en-IN" sz="1200" b="1" dirty="0"/>
            </a:p>
          </p:txBody>
        </p:sp>
      </p:grpSp>
      <p:grpSp>
        <p:nvGrpSpPr>
          <p:cNvPr id="106" name="Group 105">
            <a:extLst>
              <a:ext uri="{FF2B5EF4-FFF2-40B4-BE49-F238E27FC236}">
                <a16:creationId xmlns:a16="http://schemas.microsoft.com/office/drawing/2014/main" id="{ECFCAF40-AAE7-41C6-8F32-4D8380A7D4E2}"/>
              </a:ext>
            </a:extLst>
          </p:cNvPr>
          <p:cNvGrpSpPr/>
          <p:nvPr/>
        </p:nvGrpSpPr>
        <p:grpSpPr>
          <a:xfrm>
            <a:off x="3798833" y="5322350"/>
            <a:ext cx="1543605" cy="339821"/>
            <a:chOff x="3798833" y="5322350"/>
            <a:chExt cx="1543605" cy="339821"/>
          </a:xfrm>
        </p:grpSpPr>
        <p:pic>
          <p:nvPicPr>
            <p:cNvPr id="53" name="Picture 52">
              <a:extLst>
                <a:ext uri="{FF2B5EF4-FFF2-40B4-BE49-F238E27FC236}">
                  <a16:creationId xmlns:a16="http://schemas.microsoft.com/office/drawing/2014/main" id="{302B5251-60DD-4A70-975F-B892FAEF0268}"/>
                </a:ext>
              </a:extLst>
            </p:cNvPr>
            <p:cNvPicPr>
              <a:picLocks noChangeAspect="1"/>
            </p:cNvPicPr>
            <p:nvPr/>
          </p:nvPicPr>
          <p:blipFill>
            <a:blip r:embed="rId14"/>
            <a:stretch>
              <a:fillRect/>
            </a:stretch>
          </p:blipFill>
          <p:spPr>
            <a:xfrm>
              <a:off x="3798833" y="5322350"/>
              <a:ext cx="339821" cy="339821"/>
            </a:xfrm>
            <a:prstGeom prst="rect">
              <a:avLst/>
            </a:prstGeom>
          </p:spPr>
        </p:pic>
        <p:sp>
          <p:nvSpPr>
            <p:cNvPr id="55" name="Rectangle 54">
              <a:extLst>
                <a:ext uri="{FF2B5EF4-FFF2-40B4-BE49-F238E27FC236}">
                  <a16:creationId xmlns:a16="http://schemas.microsoft.com/office/drawing/2014/main" id="{62E645AA-C317-4CC6-BB6F-CC700E4978FC}"/>
                </a:ext>
              </a:extLst>
            </p:cNvPr>
            <p:cNvSpPr/>
            <p:nvPr/>
          </p:nvSpPr>
          <p:spPr>
            <a:xfrm>
              <a:off x="4144674" y="5363669"/>
              <a:ext cx="1197764" cy="276999"/>
            </a:xfrm>
            <a:prstGeom prst="rect">
              <a:avLst/>
            </a:prstGeom>
          </p:spPr>
          <p:txBody>
            <a:bodyPr wrap="none">
              <a:spAutoFit/>
            </a:bodyPr>
            <a:lstStyle/>
            <a:p>
              <a:r>
                <a:rPr lang="en-US" sz="1200" b="1" dirty="0">
                  <a:latin typeface="Arial" panose="020B0604020202020204" pitchFamily="34" charset="0"/>
                </a:rPr>
                <a:t>Data recovery</a:t>
              </a:r>
              <a:endParaRPr lang="en-IN" sz="1200" b="1" dirty="0"/>
            </a:p>
          </p:txBody>
        </p:sp>
      </p:grpSp>
      <p:grpSp>
        <p:nvGrpSpPr>
          <p:cNvPr id="103" name="Group 102">
            <a:extLst>
              <a:ext uri="{FF2B5EF4-FFF2-40B4-BE49-F238E27FC236}">
                <a16:creationId xmlns:a16="http://schemas.microsoft.com/office/drawing/2014/main" id="{95BD0961-75D1-4F6A-86C9-DA7946D18B0B}"/>
              </a:ext>
            </a:extLst>
          </p:cNvPr>
          <p:cNvGrpSpPr/>
          <p:nvPr/>
        </p:nvGrpSpPr>
        <p:grpSpPr>
          <a:xfrm>
            <a:off x="6835441" y="4702746"/>
            <a:ext cx="1541706" cy="414211"/>
            <a:chOff x="6835441" y="4702746"/>
            <a:chExt cx="1541706" cy="414211"/>
          </a:xfrm>
        </p:grpSpPr>
        <p:pic>
          <p:nvPicPr>
            <p:cNvPr id="56" name="Picture 55">
              <a:extLst>
                <a:ext uri="{FF2B5EF4-FFF2-40B4-BE49-F238E27FC236}">
                  <a16:creationId xmlns:a16="http://schemas.microsoft.com/office/drawing/2014/main" id="{AB088C22-2277-47A4-9013-29472FDC5FEF}"/>
                </a:ext>
              </a:extLst>
            </p:cNvPr>
            <p:cNvPicPr>
              <a:picLocks noChangeAspect="1"/>
            </p:cNvPicPr>
            <p:nvPr/>
          </p:nvPicPr>
          <p:blipFill>
            <a:blip r:embed="rId15"/>
            <a:stretch>
              <a:fillRect/>
            </a:stretch>
          </p:blipFill>
          <p:spPr>
            <a:xfrm>
              <a:off x="6835441" y="4702746"/>
              <a:ext cx="412871" cy="412871"/>
            </a:xfrm>
            <a:prstGeom prst="rect">
              <a:avLst/>
            </a:prstGeom>
          </p:spPr>
        </p:pic>
        <p:sp>
          <p:nvSpPr>
            <p:cNvPr id="59" name="Rectangle 58">
              <a:extLst>
                <a:ext uri="{FF2B5EF4-FFF2-40B4-BE49-F238E27FC236}">
                  <a16:creationId xmlns:a16="http://schemas.microsoft.com/office/drawing/2014/main" id="{098509D2-8C6A-4488-AE8C-684BF869B677}"/>
                </a:ext>
              </a:extLst>
            </p:cNvPr>
            <p:cNvSpPr/>
            <p:nvPr/>
          </p:nvSpPr>
          <p:spPr>
            <a:xfrm>
              <a:off x="7248312" y="4839958"/>
              <a:ext cx="1128835" cy="276999"/>
            </a:xfrm>
            <a:prstGeom prst="rect">
              <a:avLst/>
            </a:prstGeom>
          </p:spPr>
          <p:txBody>
            <a:bodyPr wrap="none">
              <a:spAutoFit/>
            </a:bodyPr>
            <a:lstStyle/>
            <a:p>
              <a:r>
                <a:rPr lang="en-US" sz="1200" b="1" dirty="0">
                  <a:latin typeface="Arial" panose="020B0604020202020204" pitchFamily="34" charset="0"/>
                </a:rPr>
                <a:t>Public Cloud</a:t>
              </a:r>
              <a:endParaRPr lang="en-IN" sz="1200" b="1" dirty="0"/>
            </a:p>
          </p:txBody>
        </p:sp>
      </p:grpSp>
      <p:grpSp>
        <p:nvGrpSpPr>
          <p:cNvPr id="107" name="Group 106">
            <a:extLst>
              <a:ext uri="{FF2B5EF4-FFF2-40B4-BE49-F238E27FC236}">
                <a16:creationId xmlns:a16="http://schemas.microsoft.com/office/drawing/2014/main" id="{8FDC75D6-330F-4357-970E-A26843F45CC6}"/>
              </a:ext>
            </a:extLst>
          </p:cNvPr>
          <p:cNvGrpSpPr/>
          <p:nvPr/>
        </p:nvGrpSpPr>
        <p:grpSpPr>
          <a:xfrm>
            <a:off x="5400337" y="5170312"/>
            <a:ext cx="2271467" cy="631008"/>
            <a:chOff x="5400337" y="5170312"/>
            <a:chExt cx="2271467" cy="631008"/>
          </a:xfrm>
        </p:grpSpPr>
        <p:pic>
          <p:nvPicPr>
            <p:cNvPr id="60" name="Picture 59">
              <a:extLst>
                <a:ext uri="{FF2B5EF4-FFF2-40B4-BE49-F238E27FC236}">
                  <a16:creationId xmlns:a16="http://schemas.microsoft.com/office/drawing/2014/main" id="{1F2A76C2-594F-44C8-ACF4-41E2DA8FF224}"/>
                </a:ext>
              </a:extLst>
            </p:cNvPr>
            <p:cNvPicPr>
              <a:picLocks noChangeAspect="1"/>
            </p:cNvPicPr>
            <p:nvPr/>
          </p:nvPicPr>
          <p:blipFill>
            <a:blip r:embed="rId16"/>
            <a:stretch>
              <a:fillRect/>
            </a:stretch>
          </p:blipFill>
          <p:spPr>
            <a:xfrm>
              <a:off x="5400337" y="5170312"/>
              <a:ext cx="631008" cy="631008"/>
            </a:xfrm>
            <a:prstGeom prst="rect">
              <a:avLst/>
            </a:prstGeom>
          </p:spPr>
        </p:pic>
        <p:sp>
          <p:nvSpPr>
            <p:cNvPr id="62" name="Rectangle 61">
              <a:extLst>
                <a:ext uri="{FF2B5EF4-FFF2-40B4-BE49-F238E27FC236}">
                  <a16:creationId xmlns:a16="http://schemas.microsoft.com/office/drawing/2014/main" id="{086DB80D-7FFB-4E89-99B5-B5109493202E}"/>
                </a:ext>
              </a:extLst>
            </p:cNvPr>
            <p:cNvSpPr/>
            <p:nvPr/>
          </p:nvSpPr>
          <p:spPr>
            <a:xfrm>
              <a:off x="6068480" y="5363669"/>
              <a:ext cx="1603324" cy="276999"/>
            </a:xfrm>
            <a:prstGeom prst="rect">
              <a:avLst/>
            </a:prstGeom>
          </p:spPr>
          <p:txBody>
            <a:bodyPr wrap="none">
              <a:spAutoFit/>
            </a:bodyPr>
            <a:lstStyle/>
            <a:p>
              <a:r>
                <a:rPr lang="en-US" sz="1200" b="1" dirty="0">
                  <a:latin typeface="Arial" panose="020B0604020202020204" pitchFamily="34" charset="0"/>
                </a:rPr>
                <a:t>Production Servers</a:t>
              </a:r>
              <a:endParaRPr lang="en-IN" sz="1200" b="1" dirty="0"/>
            </a:p>
          </p:txBody>
        </p:sp>
      </p:grpSp>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7262ED38-10D5-74E7-0B76-68AB3940A4E9}"/>
                  </a:ext>
                </a:extLst>
              </p14:cNvPr>
              <p14:cNvContentPartPr/>
              <p14:nvPr/>
            </p14:nvContentPartPr>
            <p14:xfrm>
              <a:off x="2520" y="1692720"/>
              <a:ext cx="9297000" cy="4502520"/>
            </p14:xfrm>
          </p:contentPart>
        </mc:Choice>
        <mc:Fallback>
          <p:pic>
            <p:nvPicPr>
              <p:cNvPr id="9" name="Ink 8">
                <a:extLst>
                  <a:ext uri="{FF2B5EF4-FFF2-40B4-BE49-F238E27FC236}">
                    <a16:creationId xmlns:a16="http://schemas.microsoft.com/office/drawing/2014/main" id="{7262ED38-10D5-74E7-0B76-68AB3940A4E9}"/>
                  </a:ext>
                </a:extLst>
              </p:cNvPr>
              <p:cNvPicPr/>
              <p:nvPr/>
            </p:nvPicPr>
            <p:blipFill>
              <a:blip r:embed="rId18"/>
              <a:stretch>
                <a:fillRect/>
              </a:stretch>
            </p:blipFill>
            <p:spPr>
              <a:xfrm>
                <a:off x="-6840" y="1683360"/>
                <a:ext cx="9315720" cy="452124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p:txBody>
          <a:bodyPr/>
          <a:lstStyle/>
          <a:p>
            <a:r>
              <a:rPr lang="en-US"/>
              <a:t>1.7 Problems in Software Industry Before Containers</a:t>
            </a:r>
          </a:p>
        </p:txBody>
      </p:sp>
      <p:sp>
        <p:nvSpPr>
          <p:cNvPr id="2" name="Text Placeholder 1"/>
          <p:cNvSpPr>
            <a:spLocks noGrp="1"/>
          </p:cNvSpPr>
          <p:nvPr>
            <p:ph type="body" idx="2"/>
          </p:nvPr>
        </p:nvSpPr>
        <p:spPr/>
        <p:txBody>
          <a:bodyPr/>
          <a:lstStyle/>
          <a:p>
            <a:r>
              <a:rPr lang="en-US"/>
              <a:t>The chaos in the software industry while managing diverse stack in different environments:</a:t>
            </a:r>
          </a:p>
          <a:p>
            <a:endParaRPr lang="en-US" dirty="0"/>
          </a:p>
        </p:txBody>
      </p:sp>
      <p:graphicFrame>
        <p:nvGraphicFramePr>
          <p:cNvPr id="4" name="Table 4">
            <a:extLst>
              <a:ext uri="{FF2B5EF4-FFF2-40B4-BE49-F238E27FC236}">
                <a16:creationId xmlns:a16="http://schemas.microsoft.com/office/drawing/2014/main" id="{EE28D700-2FED-412D-85D3-AD712F4A434C}"/>
              </a:ext>
            </a:extLst>
          </p:cNvPr>
          <p:cNvGraphicFramePr>
            <a:graphicFrameLocks noGrp="1"/>
          </p:cNvGraphicFramePr>
          <p:nvPr>
            <p:extLst>
              <p:ext uri="{D42A27DB-BD31-4B8C-83A1-F6EECF244321}">
                <p14:modId xmlns:p14="http://schemas.microsoft.com/office/powerpoint/2010/main" val="4075619856"/>
              </p:ext>
            </p:extLst>
          </p:nvPr>
        </p:nvGraphicFramePr>
        <p:xfrm>
          <a:off x="514351" y="1831008"/>
          <a:ext cx="10827967" cy="4494392"/>
        </p:xfrm>
        <a:graphic>
          <a:graphicData uri="http://schemas.openxmlformats.org/drawingml/2006/table">
            <a:tbl>
              <a:tblPr firstRow="1" bandRow="1">
                <a:tableStyleId>{68D230F3-CF80-4859-8CE7-A43EE81993B5}</a:tableStyleId>
              </a:tblPr>
              <a:tblGrid>
                <a:gridCol w="1401998">
                  <a:extLst>
                    <a:ext uri="{9D8B030D-6E8A-4147-A177-3AD203B41FA5}">
                      <a16:colId xmlns:a16="http://schemas.microsoft.com/office/drawing/2014/main" val="3535907290"/>
                    </a:ext>
                  </a:extLst>
                </a:gridCol>
                <a:gridCol w="1346567">
                  <a:extLst>
                    <a:ext uri="{9D8B030D-6E8A-4147-A177-3AD203B41FA5}">
                      <a16:colId xmlns:a16="http://schemas.microsoft.com/office/drawing/2014/main" val="1363523115"/>
                    </a:ext>
                  </a:extLst>
                </a:gridCol>
                <a:gridCol w="1346567">
                  <a:extLst>
                    <a:ext uri="{9D8B030D-6E8A-4147-A177-3AD203B41FA5}">
                      <a16:colId xmlns:a16="http://schemas.microsoft.com/office/drawing/2014/main" val="254014456"/>
                    </a:ext>
                  </a:extLst>
                </a:gridCol>
                <a:gridCol w="1346567">
                  <a:extLst>
                    <a:ext uri="{9D8B030D-6E8A-4147-A177-3AD203B41FA5}">
                      <a16:colId xmlns:a16="http://schemas.microsoft.com/office/drawing/2014/main" val="1132744081"/>
                    </a:ext>
                  </a:extLst>
                </a:gridCol>
                <a:gridCol w="1346567">
                  <a:extLst>
                    <a:ext uri="{9D8B030D-6E8A-4147-A177-3AD203B41FA5}">
                      <a16:colId xmlns:a16="http://schemas.microsoft.com/office/drawing/2014/main" val="184039667"/>
                    </a:ext>
                  </a:extLst>
                </a:gridCol>
                <a:gridCol w="1346567">
                  <a:extLst>
                    <a:ext uri="{9D8B030D-6E8A-4147-A177-3AD203B41FA5}">
                      <a16:colId xmlns:a16="http://schemas.microsoft.com/office/drawing/2014/main" val="3781797019"/>
                    </a:ext>
                  </a:extLst>
                </a:gridCol>
                <a:gridCol w="1346567">
                  <a:extLst>
                    <a:ext uri="{9D8B030D-6E8A-4147-A177-3AD203B41FA5}">
                      <a16:colId xmlns:a16="http://schemas.microsoft.com/office/drawing/2014/main" val="1780391179"/>
                    </a:ext>
                  </a:extLst>
                </a:gridCol>
                <a:gridCol w="1346567">
                  <a:extLst>
                    <a:ext uri="{9D8B030D-6E8A-4147-A177-3AD203B41FA5}">
                      <a16:colId xmlns:a16="http://schemas.microsoft.com/office/drawing/2014/main" val="1416431685"/>
                    </a:ext>
                  </a:extLst>
                </a:gridCol>
              </a:tblGrid>
              <a:tr h="642056">
                <a:tc>
                  <a:txBody>
                    <a:bodyPr/>
                    <a:lstStyle/>
                    <a:p>
                      <a:pPr marR="0" algn="r" rtl="0" eaLnBrk="1" hangingPunct="1">
                        <a:lnSpc>
                          <a:spcPct val="100000"/>
                        </a:lnSpc>
                        <a:spcBef>
                          <a:spcPts val="0"/>
                        </a:spcBef>
                        <a:spcAft>
                          <a:spcPts val="0"/>
                        </a:spcAft>
                        <a:buClr>
                          <a:srgbClr val="000000"/>
                        </a:buClr>
                        <a:buFont typeface="Arial"/>
                      </a:pPr>
                      <a:endParaRPr lang="en-IN" sz="1400" b="1"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Development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QA </a:t>
                      </a:r>
                    </a:p>
                    <a:p>
                      <a:pPr algn="r"/>
                      <a:r>
                        <a:rPr lang="en-IN" dirty="0"/>
                        <a:t>Server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Single </a:t>
                      </a:r>
                    </a:p>
                    <a:p>
                      <a:pPr algn="r"/>
                      <a:r>
                        <a:rPr lang="en-IN" dirty="0"/>
                        <a:t>Prod Sever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Onsite Cluster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Public</a:t>
                      </a:r>
                    </a:p>
                    <a:p>
                      <a:pPr algn="r"/>
                      <a:r>
                        <a:rPr lang="en-IN" dirty="0"/>
                        <a:t>Cloud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Contributor Laptop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IN" dirty="0"/>
                        <a:t>Customer Servers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07126988"/>
                  </a:ext>
                </a:extLst>
              </a:tr>
              <a:tr h="642056">
                <a:tc>
                  <a:txBody>
                    <a:bodyPr/>
                    <a:lstStyle/>
                    <a:p>
                      <a:pPr marR="0" algn="l" rtl="0" eaLnBrk="1" hangingPunct="1">
                        <a:lnSpc>
                          <a:spcPct val="100000"/>
                        </a:lnSpc>
                        <a:spcBef>
                          <a:spcPts val="0"/>
                        </a:spcBef>
                        <a:spcAft>
                          <a:spcPts val="0"/>
                        </a:spcAft>
                        <a:buClr>
                          <a:srgbClr val="000000"/>
                        </a:buClr>
                        <a:buFont typeface="Arial"/>
                      </a:pPr>
                      <a:r>
                        <a:rPr lang="en-IN" sz="1400" b="1" i="0" u="none" strike="noStrike" cap="none" dirty="0">
                          <a:solidFill>
                            <a:schemeClr val="tx1"/>
                          </a:solidFill>
                          <a:latin typeface="+mn-lt"/>
                          <a:ea typeface="+mn-ea"/>
                          <a:cs typeface="+mn-cs"/>
                          <a:sym typeface="Arial"/>
                        </a:rPr>
                        <a:t>Static Website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4154064"/>
                  </a:ext>
                </a:extLst>
              </a:tr>
              <a:tr h="642056">
                <a:tc>
                  <a:txBody>
                    <a:bodyPr/>
                    <a:lstStyle/>
                    <a:p>
                      <a:pPr marR="0" algn="l" rtl="0" eaLnBrk="1" hangingPunct="1">
                        <a:lnSpc>
                          <a:spcPct val="100000"/>
                        </a:lnSpc>
                        <a:spcBef>
                          <a:spcPts val="0"/>
                        </a:spcBef>
                        <a:spcAft>
                          <a:spcPts val="0"/>
                        </a:spcAft>
                        <a:buClr>
                          <a:srgbClr val="000000"/>
                        </a:buClr>
                        <a:buFont typeface="Arial"/>
                      </a:pPr>
                      <a:r>
                        <a:rPr lang="en-IN" sz="1400" b="1" i="0" u="none" strike="noStrike" cap="none" dirty="0">
                          <a:solidFill>
                            <a:schemeClr val="tx1"/>
                          </a:solidFill>
                          <a:latin typeface="+mn-lt"/>
                          <a:ea typeface="+mn-ea"/>
                          <a:cs typeface="+mn-cs"/>
                          <a:sym typeface="Arial"/>
                        </a:rPr>
                        <a:t>Background Workers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7792998"/>
                  </a:ext>
                </a:extLst>
              </a:tr>
              <a:tr h="642056">
                <a:tc>
                  <a:txBody>
                    <a:bodyPr/>
                    <a:lstStyle/>
                    <a:p>
                      <a:pPr algn="l"/>
                      <a:r>
                        <a:rPr lang="en-IN" b="1" dirty="0"/>
                        <a:t>Web Front 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9037690"/>
                  </a:ext>
                </a:extLst>
              </a:tr>
              <a:tr h="642056">
                <a:tc>
                  <a:txBody>
                    <a:bodyPr/>
                    <a:lstStyle/>
                    <a:p>
                      <a:pPr marR="0" algn="l" rtl="0" eaLnBrk="1" hangingPunct="1">
                        <a:lnSpc>
                          <a:spcPct val="100000"/>
                        </a:lnSpc>
                        <a:spcBef>
                          <a:spcPts val="0"/>
                        </a:spcBef>
                        <a:spcAft>
                          <a:spcPts val="0"/>
                        </a:spcAft>
                        <a:buClr>
                          <a:srgbClr val="000000"/>
                        </a:buClr>
                        <a:buFont typeface="Arial"/>
                      </a:pPr>
                      <a:r>
                        <a:rPr lang="en-IN" sz="1400" b="1" i="0" u="none" strike="noStrike" cap="none" dirty="0">
                          <a:solidFill>
                            <a:schemeClr val="tx1"/>
                          </a:solidFill>
                          <a:latin typeface="+mn-lt"/>
                          <a:ea typeface="+mn-ea"/>
                          <a:cs typeface="+mn-cs"/>
                          <a:sym typeface="Arial"/>
                        </a:rPr>
                        <a:t>User 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4312813"/>
                  </a:ext>
                </a:extLst>
              </a:tr>
              <a:tr h="642056">
                <a:tc>
                  <a:txBody>
                    <a:bodyPr/>
                    <a:lstStyle/>
                    <a:p>
                      <a:pPr marR="0" algn="l" rtl="0" eaLnBrk="1" hangingPunct="1">
                        <a:lnSpc>
                          <a:spcPct val="100000"/>
                        </a:lnSpc>
                        <a:spcBef>
                          <a:spcPts val="0"/>
                        </a:spcBef>
                        <a:spcAft>
                          <a:spcPts val="0"/>
                        </a:spcAft>
                        <a:buClr>
                          <a:srgbClr val="000000"/>
                        </a:buClr>
                        <a:buFont typeface="Arial"/>
                      </a:pPr>
                      <a:r>
                        <a:rPr lang="en-IN" sz="1400" b="1" i="0" u="none" strike="noStrike" cap="none" dirty="0">
                          <a:solidFill>
                            <a:schemeClr val="tx1"/>
                          </a:solidFill>
                          <a:latin typeface="+mn-lt"/>
                          <a:ea typeface="+mn-ea"/>
                          <a:cs typeface="+mn-cs"/>
                          <a:sym typeface="Arial"/>
                        </a:rPr>
                        <a:t>Analytics 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871348"/>
                  </a:ext>
                </a:extLst>
              </a:tr>
              <a:tr h="6420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tx1"/>
                          </a:solidFill>
                          <a:latin typeface="+mn-lt"/>
                          <a:ea typeface="+mn-ea"/>
                          <a:cs typeface="+mn-cs"/>
                          <a:sym typeface="Arial"/>
                        </a:rPr>
                        <a:t>Queue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Arial"/>
                          <a:ea typeface="+mn-ea"/>
                          <a:cs typeface="+mn-cs"/>
                          <a:sym typeface="Arial"/>
                        </a:rPr>
                        <a:t>?</a:t>
                      </a:r>
                      <a:endParaRPr kumimoji="0" lang="en-IN"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296673"/>
                  </a:ext>
                </a:extLst>
              </a:tr>
            </a:tbl>
          </a:graphicData>
        </a:graphic>
      </p:graphicFrame>
      <p:pic>
        <p:nvPicPr>
          <p:cNvPr id="9" name="Picture 8">
            <a:extLst>
              <a:ext uri="{FF2B5EF4-FFF2-40B4-BE49-F238E27FC236}">
                <a16:creationId xmlns:a16="http://schemas.microsoft.com/office/drawing/2014/main" id="{E07AFE3F-EA28-4F0D-A3C0-9C202B27E91A}"/>
              </a:ext>
            </a:extLst>
          </p:cNvPr>
          <p:cNvPicPr>
            <a:picLocks noChangeAspect="1"/>
          </p:cNvPicPr>
          <p:nvPr/>
        </p:nvPicPr>
        <p:blipFill>
          <a:blip r:embed="rId3"/>
          <a:stretch>
            <a:fillRect/>
          </a:stretch>
        </p:blipFill>
        <p:spPr>
          <a:xfrm>
            <a:off x="2618109" y="2163476"/>
            <a:ext cx="263638" cy="263638"/>
          </a:xfrm>
          <a:prstGeom prst="rect">
            <a:avLst/>
          </a:prstGeom>
        </p:spPr>
      </p:pic>
      <p:pic>
        <p:nvPicPr>
          <p:cNvPr id="10" name="Picture 9">
            <a:extLst>
              <a:ext uri="{FF2B5EF4-FFF2-40B4-BE49-F238E27FC236}">
                <a16:creationId xmlns:a16="http://schemas.microsoft.com/office/drawing/2014/main" id="{0576172B-5431-446D-AA3D-F447C956EF4E}"/>
              </a:ext>
            </a:extLst>
          </p:cNvPr>
          <p:cNvPicPr>
            <a:picLocks noChangeAspect="1"/>
          </p:cNvPicPr>
          <p:nvPr/>
        </p:nvPicPr>
        <p:blipFill>
          <a:blip r:embed="rId4"/>
          <a:stretch>
            <a:fillRect/>
          </a:stretch>
        </p:blipFill>
        <p:spPr>
          <a:xfrm>
            <a:off x="9018136" y="2120317"/>
            <a:ext cx="263638" cy="263638"/>
          </a:xfrm>
          <a:prstGeom prst="rect">
            <a:avLst/>
          </a:prstGeom>
        </p:spPr>
      </p:pic>
      <p:pic>
        <p:nvPicPr>
          <p:cNvPr id="11" name="Picture 10">
            <a:extLst>
              <a:ext uri="{FF2B5EF4-FFF2-40B4-BE49-F238E27FC236}">
                <a16:creationId xmlns:a16="http://schemas.microsoft.com/office/drawing/2014/main" id="{BA67A519-009B-40CB-9B14-02E3187EEB5B}"/>
              </a:ext>
            </a:extLst>
          </p:cNvPr>
          <p:cNvPicPr>
            <a:picLocks noChangeAspect="1"/>
          </p:cNvPicPr>
          <p:nvPr/>
        </p:nvPicPr>
        <p:blipFill>
          <a:blip r:embed="rId5"/>
          <a:stretch>
            <a:fillRect/>
          </a:stretch>
        </p:blipFill>
        <p:spPr>
          <a:xfrm>
            <a:off x="10204271" y="2113247"/>
            <a:ext cx="263639" cy="263639"/>
          </a:xfrm>
          <a:prstGeom prst="rect">
            <a:avLst/>
          </a:prstGeom>
        </p:spPr>
      </p:pic>
      <p:pic>
        <p:nvPicPr>
          <p:cNvPr id="12" name="Picture 11">
            <a:extLst>
              <a:ext uri="{FF2B5EF4-FFF2-40B4-BE49-F238E27FC236}">
                <a16:creationId xmlns:a16="http://schemas.microsoft.com/office/drawing/2014/main" id="{3D8B9D20-543C-4B63-8D6B-ECE37273A45C}"/>
              </a:ext>
            </a:extLst>
          </p:cNvPr>
          <p:cNvPicPr>
            <a:picLocks noChangeAspect="1"/>
          </p:cNvPicPr>
          <p:nvPr/>
        </p:nvPicPr>
        <p:blipFill>
          <a:blip r:embed="rId6"/>
          <a:stretch>
            <a:fillRect/>
          </a:stretch>
        </p:blipFill>
        <p:spPr>
          <a:xfrm>
            <a:off x="6219968" y="2003690"/>
            <a:ext cx="291605" cy="291605"/>
          </a:xfrm>
          <a:prstGeom prst="rect">
            <a:avLst/>
          </a:prstGeom>
        </p:spPr>
      </p:pic>
      <p:pic>
        <p:nvPicPr>
          <p:cNvPr id="13" name="Picture 12">
            <a:extLst>
              <a:ext uri="{FF2B5EF4-FFF2-40B4-BE49-F238E27FC236}">
                <a16:creationId xmlns:a16="http://schemas.microsoft.com/office/drawing/2014/main" id="{869FC271-9CDF-4F57-AF05-24E0383CA45F}"/>
              </a:ext>
            </a:extLst>
          </p:cNvPr>
          <p:cNvPicPr>
            <a:picLocks noChangeAspect="1"/>
          </p:cNvPicPr>
          <p:nvPr/>
        </p:nvPicPr>
        <p:blipFill>
          <a:blip r:embed="rId7"/>
          <a:stretch>
            <a:fillRect/>
          </a:stretch>
        </p:blipFill>
        <p:spPr>
          <a:xfrm>
            <a:off x="7499325" y="1977472"/>
            <a:ext cx="368424" cy="368424"/>
          </a:xfrm>
          <a:prstGeom prst="rect">
            <a:avLst/>
          </a:prstGeom>
        </p:spPr>
      </p:pic>
      <p:pic>
        <p:nvPicPr>
          <p:cNvPr id="14" name="Picture 13">
            <a:extLst>
              <a:ext uri="{FF2B5EF4-FFF2-40B4-BE49-F238E27FC236}">
                <a16:creationId xmlns:a16="http://schemas.microsoft.com/office/drawing/2014/main" id="{E883E945-336D-4743-908E-1169972C5B6C}"/>
              </a:ext>
            </a:extLst>
          </p:cNvPr>
          <p:cNvPicPr>
            <a:picLocks noChangeAspect="1"/>
          </p:cNvPicPr>
          <p:nvPr/>
        </p:nvPicPr>
        <p:blipFill>
          <a:blip r:embed="rId8"/>
          <a:stretch>
            <a:fillRect/>
          </a:stretch>
        </p:blipFill>
        <p:spPr>
          <a:xfrm>
            <a:off x="5029174" y="1936847"/>
            <a:ext cx="259696" cy="259696"/>
          </a:xfrm>
          <a:prstGeom prst="rect">
            <a:avLst/>
          </a:prstGeom>
        </p:spPr>
      </p:pic>
      <p:pic>
        <p:nvPicPr>
          <p:cNvPr id="15" name="Picture 14">
            <a:extLst>
              <a:ext uri="{FF2B5EF4-FFF2-40B4-BE49-F238E27FC236}">
                <a16:creationId xmlns:a16="http://schemas.microsoft.com/office/drawing/2014/main" id="{0845E3B9-26F1-49F7-8BB3-19C1E7E388FD}"/>
              </a:ext>
            </a:extLst>
          </p:cNvPr>
          <p:cNvPicPr>
            <a:picLocks noChangeAspect="1"/>
          </p:cNvPicPr>
          <p:nvPr/>
        </p:nvPicPr>
        <p:blipFill>
          <a:blip r:embed="rId9"/>
          <a:stretch>
            <a:fillRect/>
          </a:stretch>
        </p:blipFill>
        <p:spPr>
          <a:xfrm>
            <a:off x="3433948" y="1938727"/>
            <a:ext cx="449498" cy="449498"/>
          </a:xfrm>
          <a:prstGeom prst="rect">
            <a:avLst/>
          </a:prstGeom>
        </p:spPr>
      </p:pic>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BF01E5C5-026C-EA0E-AC93-165D566F70BA}"/>
                  </a:ext>
                </a:extLst>
              </p14:cNvPr>
              <p14:cNvContentPartPr/>
              <p14:nvPr/>
            </p14:nvContentPartPr>
            <p14:xfrm>
              <a:off x="248040" y="1701720"/>
              <a:ext cx="10869480" cy="4685400"/>
            </p14:xfrm>
          </p:contentPart>
        </mc:Choice>
        <mc:Fallback>
          <p:pic>
            <p:nvPicPr>
              <p:cNvPr id="3" name="Ink 2">
                <a:extLst>
                  <a:ext uri="{FF2B5EF4-FFF2-40B4-BE49-F238E27FC236}">
                    <a16:creationId xmlns:a16="http://schemas.microsoft.com/office/drawing/2014/main" id="{BF01E5C5-026C-EA0E-AC93-165D566F70BA}"/>
                  </a:ext>
                </a:extLst>
              </p:cNvPr>
              <p:cNvPicPr/>
              <p:nvPr/>
            </p:nvPicPr>
            <p:blipFill>
              <a:blip r:embed="rId11"/>
              <a:stretch>
                <a:fillRect/>
              </a:stretch>
            </p:blipFill>
            <p:spPr>
              <a:xfrm>
                <a:off x="238680" y="1692360"/>
                <a:ext cx="10888200" cy="47041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p:txBody>
          <a:bodyPr/>
          <a:lstStyle/>
          <a:p>
            <a:r>
              <a:rPr lang="en-US"/>
              <a:t>1.8 Put that in Container!</a:t>
            </a:r>
          </a:p>
        </p:txBody>
      </p:sp>
      <p:sp>
        <p:nvSpPr>
          <p:cNvPr id="2" name="Text Placeholder 1"/>
          <p:cNvSpPr>
            <a:spLocks noGrp="1"/>
          </p:cNvSpPr>
          <p:nvPr>
            <p:ph type="body" idx="2"/>
          </p:nvPr>
        </p:nvSpPr>
        <p:spPr/>
        <p:txBody>
          <a:bodyPr/>
          <a:lstStyle/>
          <a:p>
            <a:r>
              <a:rPr lang="en-US"/>
              <a:t> </a:t>
            </a:r>
            <a:endParaRPr lang="en-US" dirty="0"/>
          </a:p>
        </p:txBody>
      </p:sp>
      <p:sp>
        <p:nvSpPr>
          <p:cNvPr id="7" name="Rectangle 6"/>
          <p:cNvSpPr/>
          <p:nvPr/>
        </p:nvSpPr>
        <p:spPr>
          <a:xfrm>
            <a:off x="340179" y="6325400"/>
            <a:ext cx="10752542" cy="230832"/>
          </a:xfrm>
          <a:prstGeom prst="rect">
            <a:avLst/>
          </a:prstGeom>
        </p:spPr>
        <p:txBody>
          <a:bodyPr wrap="square">
            <a:spAutoFit/>
          </a:bodyPr>
          <a:lstStyle/>
          <a:p>
            <a:r>
              <a:rPr lang="en-US" sz="900" i="1" dirty="0"/>
              <a:t>Source: https://encrypted-tbn0.gstatic.com/images?q=tbn:ANd9GcRWHcB-4JmViuSdW3tEtckQ2HLOrIhv-AnO9_6jzUohl1NmPyOV&amp;s</a:t>
            </a:r>
          </a:p>
        </p:txBody>
      </p:sp>
      <p:grpSp>
        <p:nvGrpSpPr>
          <p:cNvPr id="6" name="Group 5">
            <a:extLst>
              <a:ext uri="{FF2B5EF4-FFF2-40B4-BE49-F238E27FC236}">
                <a16:creationId xmlns:a16="http://schemas.microsoft.com/office/drawing/2014/main" id="{0D191EDF-7C86-4B10-AC83-1AB73E99ED7C}"/>
              </a:ext>
            </a:extLst>
          </p:cNvPr>
          <p:cNvGrpSpPr/>
          <p:nvPr/>
        </p:nvGrpSpPr>
        <p:grpSpPr>
          <a:xfrm>
            <a:off x="4187575" y="2266417"/>
            <a:ext cx="3674646" cy="3674646"/>
            <a:chOff x="5466435" y="2373963"/>
            <a:chExt cx="4876800" cy="4876800"/>
          </a:xfrm>
        </p:grpSpPr>
        <p:pic>
          <p:nvPicPr>
            <p:cNvPr id="8" name="Graphic 7">
              <a:extLst>
                <a:ext uri="{FF2B5EF4-FFF2-40B4-BE49-F238E27FC236}">
                  <a16:creationId xmlns:a16="http://schemas.microsoft.com/office/drawing/2014/main" id="{FE15CCEC-A154-4DB6-A766-4EB096EB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6435" y="2373963"/>
              <a:ext cx="4876800" cy="4876800"/>
            </a:xfrm>
            <a:prstGeom prst="rect">
              <a:avLst/>
            </a:prstGeom>
          </p:spPr>
        </p:pic>
        <p:sp>
          <p:nvSpPr>
            <p:cNvPr id="9" name="TextBox 8">
              <a:extLst>
                <a:ext uri="{FF2B5EF4-FFF2-40B4-BE49-F238E27FC236}">
                  <a16:creationId xmlns:a16="http://schemas.microsoft.com/office/drawing/2014/main" id="{3675DFAD-FC8C-4743-976E-7BF194CCE40D}"/>
                </a:ext>
              </a:extLst>
            </p:cNvPr>
            <p:cNvSpPr txBox="1"/>
            <p:nvPr/>
          </p:nvSpPr>
          <p:spPr>
            <a:xfrm>
              <a:off x="5842440" y="5665807"/>
              <a:ext cx="1539747" cy="367619"/>
            </a:xfrm>
            <a:prstGeom prst="rect">
              <a:avLst/>
            </a:prstGeom>
            <a:solidFill>
              <a:schemeClr val="bg2">
                <a:lumMod val="60000"/>
                <a:lumOff val="40000"/>
              </a:schemeClr>
            </a:solidFill>
          </p:spPr>
          <p:txBody>
            <a:bodyPr wrap="square" rtlCol="0">
              <a:spAutoFit/>
            </a:bodyPr>
            <a:lstStyle/>
            <a:p>
              <a:r>
                <a:rPr lang="en-US" sz="1200" b="1" dirty="0"/>
                <a:t>CONTAINER</a:t>
              </a:r>
              <a:endParaRPr lang="en-IN" sz="1200" b="1" dirty="0"/>
            </a:p>
          </p:txBody>
        </p:sp>
      </p:grpSp>
      <p:sp>
        <p:nvSpPr>
          <p:cNvPr id="3" name="Rectangle 2">
            <a:extLst>
              <a:ext uri="{FF2B5EF4-FFF2-40B4-BE49-F238E27FC236}">
                <a16:creationId xmlns:a16="http://schemas.microsoft.com/office/drawing/2014/main" id="{7CBE3394-693A-4961-8201-23B8FF35F6F1}"/>
              </a:ext>
            </a:extLst>
          </p:cNvPr>
          <p:cNvSpPr/>
          <p:nvPr/>
        </p:nvSpPr>
        <p:spPr>
          <a:xfrm>
            <a:off x="340179" y="1436721"/>
            <a:ext cx="1768433" cy="307777"/>
          </a:xfrm>
          <a:prstGeom prst="rect">
            <a:avLst/>
          </a:prstGeom>
        </p:spPr>
        <p:txBody>
          <a:bodyPr wrap="none">
            <a:spAutoFit/>
          </a:bodyPr>
          <a:lstStyle/>
          <a:p>
            <a:r>
              <a:rPr lang="en-IN" sz="1400" dirty="0">
                <a:latin typeface="Arial" panose="020B0604020202020204" pitchFamily="34" charset="0"/>
              </a:rPr>
              <a:t>Multiplicity of stacks</a:t>
            </a:r>
            <a:endParaRPr lang="en-IN" sz="1400" dirty="0"/>
          </a:p>
        </p:txBody>
      </p:sp>
      <p:sp>
        <p:nvSpPr>
          <p:cNvPr id="4" name="Rectangle 3">
            <a:extLst>
              <a:ext uri="{FF2B5EF4-FFF2-40B4-BE49-F238E27FC236}">
                <a16:creationId xmlns:a16="http://schemas.microsoft.com/office/drawing/2014/main" id="{85E4B8F9-868A-46A3-8C14-7D2D8A32D09C}"/>
              </a:ext>
            </a:extLst>
          </p:cNvPr>
          <p:cNvSpPr/>
          <p:nvPr/>
        </p:nvSpPr>
        <p:spPr>
          <a:xfrm>
            <a:off x="8688607" y="1436720"/>
            <a:ext cx="3503393" cy="307777"/>
          </a:xfrm>
          <a:prstGeom prst="rect">
            <a:avLst/>
          </a:prstGeom>
        </p:spPr>
        <p:txBody>
          <a:bodyPr wrap="square">
            <a:spAutoFit/>
          </a:bodyPr>
          <a:lstStyle/>
          <a:p>
            <a:r>
              <a:rPr lang="en-IN" sz="1400" dirty="0">
                <a:latin typeface="Arial" panose="020B0604020202020204" pitchFamily="34" charset="0"/>
              </a:rPr>
              <a:t>Multiplicity of hardware environments</a:t>
            </a:r>
            <a:endParaRPr lang="en-IN" sz="1400" dirty="0"/>
          </a:p>
        </p:txBody>
      </p:sp>
      <p:sp>
        <p:nvSpPr>
          <p:cNvPr id="5" name="Rectangle 4">
            <a:extLst>
              <a:ext uri="{FF2B5EF4-FFF2-40B4-BE49-F238E27FC236}">
                <a16:creationId xmlns:a16="http://schemas.microsoft.com/office/drawing/2014/main" id="{C4CC1E70-B9DF-41FE-883F-092DB92EF586}"/>
              </a:ext>
            </a:extLst>
          </p:cNvPr>
          <p:cNvSpPr/>
          <p:nvPr/>
        </p:nvSpPr>
        <p:spPr>
          <a:xfrm>
            <a:off x="340179" y="1724020"/>
            <a:ext cx="3970959" cy="307777"/>
          </a:xfrm>
          <a:prstGeom prst="rect">
            <a:avLst/>
          </a:prstGeom>
        </p:spPr>
        <p:txBody>
          <a:bodyPr wrap="none">
            <a:spAutoFit/>
          </a:bodyPr>
          <a:lstStyle/>
          <a:p>
            <a:r>
              <a:rPr lang="en-US" sz="1400" b="1" dirty="0">
                <a:latin typeface="Arial" panose="020B0604020202020204" pitchFamily="34" charset="0"/>
              </a:rPr>
              <a:t>Developer: Build once, run anywhere(finally)</a:t>
            </a:r>
            <a:endParaRPr lang="en-IN" sz="1400" b="1" dirty="0">
              <a:latin typeface="Arial" panose="020B0604020202020204" pitchFamily="34" charset="0"/>
            </a:endParaRPr>
          </a:p>
        </p:txBody>
      </p:sp>
      <p:sp>
        <p:nvSpPr>
          <p:cNvPr id="15" name="Rectangle 14">
            <a:extLst>
              <a:ext uri="{FF2B5EF4-FFF2-40B4-BE49-F238E27FC236}">
                <a16:creationId xmlns:a16="http://schemas.microsoft.com/office/drawing/2014/main" id="{D615C68A-A09C-476D-B7F0-84B303198C1F}"/>
              </a:ext>
            </a:extLst>
          </p:cNvPr>
          <p:cNvSpPr/>
          <p:nvPr/>
        </p:nvSpPr>
        <p:spPr>
          <a:xfrm>
            <a:off x="8308863" y="1724020"/>
            <a:ext cx="3542958" cy="307777"/>
          </a:xfrm>
          <a:prstGeom prst="rect">
            <a:avLst/>
          </a:prstGeom>
        </p:spPr>
        <p:txBody>
          <a:bodyPr wrap="none">
            <a:spAutoFit/>
          </a:bodyPr>
          <a:lstStyle/>
          <a:p>
            <a:r>
              <a:rPr lang="en-US" sz="1400" b="1" dirty="0">
                <a:latin typeface="Arial" panose="020B0604020202020204" pitchFamily="34" charset="0"/>
              </a:rPr>
              <a:t>Operator: Configure once, run anything</a:t>
            </a:r>
            <a:endParaRPr lang="en-IN" sz="1400" b="1" dirty="0">
              <a:latin typeface="Arial" panose="020B0604020202020204" pitchFamily="34" charset="0"/>
            </a:endParaRPr>
          </a:p>
        </p:txBody>
      </p:sp>
      <p:grpSp>
        <p:nvGrpSpPr>
          <p:cNvPr id="16" name="Group 15">
            <a:extLst>
              <a:ext uri="{FF2B5EF4-FFF2-40B4-BE49-F238E27FC236}">
                <a16:creationId xmlns:a16="http://schemas.microsoft.com/office/drawing/2014/main" id="{06E9EEC6-CD8A-4F6D-BFC4-09863C284C1F}"/>
              </a:ext>
            </a:extLst>
          </p:cNvPr>
          <p:cNvGrpSpPr/>
          <p:nvPr/>
        </p:nvGrpSpPr>
        <p:grpSpPr>
          <a:xfrm>
            <a:off x="442656" y="2222811"/>
            <a:ext cx="3580212" cy="484003"/>
            <a:chOff x="442656" y="2638441"/>
            <a:chExt cx="3580212" cy="484003"/>
          </a:xfrm>
        </p:grpSpPr>
        <p:pic>
          <p:nvPicPr>
            <p:cNvPr id="18" name="Picture 17">
              <a:extLst>
                <a:ext uri="{FF2B5EF4-FFF2-40B4-BE49-F238E27FC236}">
                  <a16:creationId xmlns:a16="http://schemas.microsoft.com/office/drawing/2014/main" id="{E001BB7A-5A35-435F-B703-E4FD990D3BD8}"/>
                </a:ext>
              </a:extLst>
            </p:cNvPr>
            <p:cNvPicPr>
              <a:picLocks noChangeAspect="1"/>
            </p:cNvPicPr>
            <p:nvPr/>
          </p:nvPicPr>
          <p:blipFill>
            <a:blip r:embed="rId5"/>
            <a:stretch>
              <a:fillRect/>
            </a:stretch>
          </p:blipFill>
          <p:spPr>
            <a:xfrm>
              <a:off x="442656" y="2638441"/>
              <a:ext cx="434799" cy="434799"/>
            </a:xfrm>
            <a:prstGeom prst="rect">
              <a:avLst/>
            </a:prstGeom>
          </p:spPr>
        </p:pic>
        <p:sp>
          <p:nvSpPr>
            <p:cNvPr id="19" name="Rectangle 18">
              <a:extLst>
                <a:ext uri="{FF2B5EF4-FFF2-40B4-BE49-F238E27FC236}">
                  <a16:creationId xmlns:a16="http://schemas.microsoft.com/office/drawing/2014/main" id="{B211C69D-8067-4CC7-AF16-BAA4EB1EBF49}"/>
                </a:ext>
              </a:extLst>
            </p:cNvPr>
            <p:cNvSpPr/>
            <p:nvPr/>
          </p:nvSpPr>
          <p:spPr>
            <a:xfrm>
              <a:off x="877455" y="2646356"/>
              <a:ext cx="1236236" cy="276999"/>
            </a:xfrm>
            <a:prstGeom prst="rect">
              <a:avLst/>
            </a:prstGeom>
          </p:spPr>
          <p:txBody>
            <a:bodyPr wrap="none">
              <a:spAutoFit/>
            </a:bodyPr>
            <a:lstStyle/>
            <a:p>
              <a:r>
                <a:rPr lang="en-US" sz="1200" b="1" dirty="0">
                  <a:latin typeface="Arial" panose="020B0604020202020204" pitchFamily="34" charset="0"/>
                </a:rPr>
                <a:t>Static Website</a:t>
              </a:r>
              <a:endParaRPr lang="en-IN" sz="1200" b="1" dirty="0"/>
            </a:p>
          </p:txBody>
        </p:sp>
        <p:sp>
          <p:nvSpPr>
            <p:cNvPr id="20" name="Rectangle 19">
              <a:extLst>
                <a:ext uri="{FF2B5EF4-FFF2-40B4-BE49-F238E27FC236}">
                  <a16:creationId xmlns:a16="http://schemas.microsoft.com/office/drawing/2014/main" id="{9A984013-028C-43F1-885C-DFF565053EB9}"/>
                </a:ext>
              </a:extLst>
            </p:cNvPr>
            <p:cNvSpPr/>
            <p:nvPr/>
          </p:nvSpPr>
          <p:spPr>
            <a:xfrm>
              <a:off x="877455" y="2845445"/>
              <a:ext cx="3145413" cy="276999"/>
            </a:xfrm>
            <a:prstGeom prst="rect">
              <a:avLst/>
            </a:prstGeom>
          </p:spPr>
          <p:txBody>
            <a:bodyPr wrap="none">
              <a:spAutoFit/>
            </a:bodyPr>
            <a:lstStyle/>
            <a:p>
              <a:r>
                <a:rPr lang="en-US" sz="1200" dirty="0" err="1">
                  <a:latin typeface="Arial" panose="020B0604020202020204" pitchFamily="34" charset="0"/>
                </a:rPr>
                <a:t>nginx</a:t>
              </a:r>
              <a:r>
                <a:rPr lang="en-US" sz="1200" dirty="0">
                  <a:latin typeface="Arial" panose="020B0604020202020204" pitchFamily="34" charset="0"/>
                </a:rPr>
                <a:t> 1.5, </a:t>
              </a:r>
              <a:r>
                <a:rPr lang="en-US" sz="1200" dirty="0" err="1">
                  <a:latin typeface="Arial" panose="020B0604020202020204" pitchFamily="34" charset="0"/>
                </a:rPr>
                <a:t>modsecurity</a:t>
              </a:r>
              <a:r>
                <a:rPr lang="en-US" sz="1200" dirty="0">
                  <a:latin typeface="Arial" panose="020B0604020202020204" pitchFamily="34" charset="0"/>
                </a:rPr>
                <a:t>, </a:t>
              </a:r>
              <a:r>
                <a:rPr lang="en-US" sz="1200" dirty="0" err="1">
                  <a:latin typeface="Arial" panose="020B0604020202020204" pitchFamily="34" charset="0"/>
                </a:rPr>
                <a:t>openssl</a:t>
              </a:r>
              <a:r>
                <a:rPr lang="en-US" sz="1200" dirty="0">
                  <a:latin typeface="Arial" panose="020B0604020202020204" pitchFamily="34" charset="0"/>
                </a:rPr>
                <a:t>, bootstrap2</a:t>
              </a:r>
              <a:endParaRPr lang="en-IN" sz="1200" dirty="0">
                <a:latin typeface="Arial" panose="020B0604020202020204" pitchFamily="34" charset="0"/>
              </a:endParaRPr>
            </a:p>
          </p:txBody>
        </p:sp>
      </p:grpSp>
      <p:grpSp>
        <p:nvGrpSpPr>
          <p:cNvPr id="21" name="Group 20">
            <a:extLst>
              <a:ext uri="{FF2B5EF4-FFF2-40B4-BE49-F238E27FC236}">
                <a16:creationId xmlns:a16="http://schemas.microsoft.com/office/drawing/2014/main" id="{ABE9B393-0973-4A9B-8EEC-E1BF608B8D9E}"/>
              </a:ext>
            </a:extLst>
          </p:cNvPr>
          <p:cNvGrpSpPr/>
          <p:nvPr/>
        </p:nvGrpSpPr>
        <p:grpSpPr>
          <a:xfrm>
            <a:off x="442656" y="2766667"/>
            <a:ext cx="2007505" cy="493823"/>
            <a:chOff x="442656" y="2766667"/>
            <a:chExt cx="2007505" cy="493823"/>
          </a:xfrm>
        </p:grpSpPr>
        <p:pic>
          <p:nvPicPr>
            <p:cNvPr id="22" name="Picture 21">
              <a:extLst>
                <a:ext uri="{FF2B5EF4-FFF2-40B4-BE49-F238E27FC236}">
                  <a16:creationId xmlns:a16="http://schemas.microsoft.com/office/drawing/2014/main" id="{9BBE63DE-9D73-473C-B9A2-281FF5D63974}"/>
                </a:ext>
              </a:extLst>
            </p:cNvPr>
            <p:cNvPicPr>
              <a:picLocks noChangeAspect="1"/>
            </p:cNvPicPr>
            <p:nvPr/>
          </p:nvPicPr>
          <p:blipFill>
            <a:blip r:embed="rId6"/>
            <a:stretch>
              <a:fillRect/>
            </a:stretch>
          </p:blipFill>
          <p:spPr>
            <a:xfrm>
              <a:off x="442656" y="2808957"/>
              <a:ext cx="434799" cy="434799"/>
            </a:xfrm>
            <a:prstGeom prst="rect">
              <a:avLst/>
            </a:prstGeom>
          </p:spPr>
        </p:pic>
        <p:sp>
          <p:nvSpPr>
            <p:cNvPr id="23" name="Rectangle 22">
              <a:extLst>
                <a:ext uri="{FF2B5EF4-FFF2-40B4-BE49-F238E27FC236}">
                  <a16:creationId xmlns:a16="http://schemas.microsoft.com/office/drawing/2014/main" id="{70D69012-4FC3-4CC6-8B31-D16999DAFFF0}"/>
                </a:ext>
              </a:extLst>
            </p:cNvPr>
            <p:cNvSpPr/>
            <p:nvPr/>
          </p:nvSpPr>
          <p:spPr>
            <a:xfrm>
              <a:off x="877455" y="2766667"/>
              <a:ext cx="788999" cy="276999"/>
            </a:xfrm>
            <a:prstGeom prst="rect">
              <a:avLst/>
            </a:prstGeom>
          </p:spPr>
          <p:txBody>
            <a:bodyPr wrap="none">
              <a:spAutoFit/>
            </a:bodyPr>
            <a:lstStyle/>
            <a:p>
              <a:r>
                <a:rPr lang="en-US" sz="1200" b="1" dirty="0">
                  <a:latin typeface="Arial" panose="020B0604020202020204" pitchFamily="34" charset="0"/>
                </a:rPr>
                <a:t>User DB</a:t>
              </a:r>
              <a:endParaRPr lang="en-IN" sz="1200" b="1" dirty="0"/>
            </a:p>
          </p:txBody>
        </p:sp>
        <p:sp>
          <p:nvSpPr>
            <p:cNvPr id="24" name="Rectangle 23">
              <a:extLst>
                <a:ext uri="{FF2B5EF4-FFF2-40B4-BE49-F238E27FC236}">
                  <a16:creationId xmlns:a16="http://schemas.microsoft.com/office/drawing/2014/main" id="{E69DA2E9-03B6-4488-8D72-F601B6783FB7}"/>
                </a:ext>
              </a:extLst>
            </p:cNvPr>
            <p:cNvSpPr/>
            <p:nvPr/>
          </p:nvSpPr>
          <p:spPr>
            <a:xfrm>
              <a:off x="891721" y="2983491"/>
              <a:ext cx="1558440" cy="276999"/>
            </a:xfrm>
            <a:prstGeom prst="rect">
              <a:avLst/>
            </a:prstGeom>
          </p:spPr>
          <p:txBody>
            <a:bodyPr wrap="none">
              <a:spAutoFit/>
            </a:bodyPr>
            <a:lstStyle/>
            <a:p>
              <a:r>
                <a:rPr lang="en-IN" sz="1200" dirty="0" err="1">
                  <a:latin typeface="Arial" panose="020B0604020202020204" pitchFamily="34" charset="0"/>
                </a:rPr>
                <a:t>postgresql</a:t>
              </a:r>
              <a:r>
                <a:rPr lang="en-IN" sz="1200" dirty="0">
                  <a:latin typeface="Arial" panose="020B0604020202020204" pitchFamily="34" charset="0"/>
                </a:rPr>
                <a:t>, pgv8, v8</a:t>
              </a:r>
            </a:p>
          </p:txBody>
        </p:sp>
      </p:grpSp>
      <p:grpSp>
        <p:nvGrpSpPr>
          <p:cNvPr id="25" name="Group 24">
            <a:extLst>
              <a:ext uri="{FF2B5EF4-FFF2-40B4-BE49-F238E27FC236}">
                <a16:creationId xmlns:a16="http://schemas.microsoft.com/office/drawing/2014/main" id="{D99F26AD-1368-41F9-9E62-3553A31BD98D}"/>
              </a:ext>
            </a:extLst>
          </p:cNvPr>
          <p:cNvGrpSpPr/>
          <p:nvPr/>
        </p:nvGrpSpPr>
        <p:grpSpPr>
          <a:xfrm>
            <a:off x="453657" y="3346941"/>
            <a:ext cx="2422903" cy="493823"/>
            <a:chOff x="453657" y="3346941"/>
            <a:chExt cx="2422903" cy="493823"/>
          </a:xfrm>
        </p:grpSpPr>
        <p:sp>
          <p:nvSpPr>
            <p:cNvPr id="26" name="Rectangle 25">
              <a:extLst>
                <a:ext uri="{FF2B5EF4-FFF2-40B4-BE49-F238E27FC236}">
                  <a16:creationId xmlns:a16="http://schemas.microsoft.com/office/drawing/2014/main" id="{6AB09FA7-0536-44BD-966E-D3599444B334}"/>
                </a:ext>
              </a:extLst>
            </p:cNvPr>
            <p:cNvSpPr/>
            <p:nvPr/>
          </p:nvSpPr>
          <p:spPr>
            <a:xfrm>
              <a:off x="877455" y="3346941"/>
              <a:ext cx="1178528" cy="276999"/>
            </a:xfrm>
            <a:prstGeom prst="rect">
              <a:avLst/>
            </a:prstGeom>
          </p:spPr>
          <p:txBody>
            <a:bodyPr wrap="none">
              <a:spAutoFit/>
            </a:bodyPr>
            <a:lstStyle/>
            <a:p>
              <a:r>
                <a:rPr lang="en-US" sz="1200" b="1" dirty="0">
                  <a:latin typeface="Arial" panose="020B0604020202020204" pitchFamily="34" charset="0"/>
                </a:rPr>
                <a:t>Web frontend</a:t>
              </a:r>
              <a:endParaRPr lang="en-IN" sz="1200" b="1" dirty="0"/>
            </a:p>
          </p:txBody>
        </p:sp>
        <p:sp>
          <p:nvSpPr>
            <p:cNvPr id="27" name="Rectangle 26">
              <a:extLst>
                <a:ext uri="{FF2B5EF4-FFF2-40B4-BE49-F238E27FC236}">
                  <a16:creationId xmlns:a16="http://schemas.microsoft.com/office/drawing/2014/main" id="{AF06AD75-64E9-4562-A062-087E5A1FF8DD}"/>
                </a:ext>
              </a:extLst>
            </p:cNvPr>
            <p:cNvSpPr/>
            <p:nvPr/>
          </p:nvSpPr>
          <p:spPr>
            <a:xfrm>
              <a:off x="891721" y="3563765"/>
              <a:ext cx="1984839" cy="276999"/>
            </a:xfrm>
            <a:prstGeom prst="rect">
              <a:avLst/>
            </a:prstGeom>
          </p:spPr>
          <p:txBody>
            <a:bodyPr wrap="none">
              <a:spAutoFit/>
            </a:bodyPr>
            <a:lstStyle/>
            <a:p>
              <a:r>
                <a:rPr lang="en-IN" sz="1200" dirty="0">
                  <a:latin typeface="Arial" panose="020B0604020202020204" pitchFamily="34" charset="0"/>
                </a:rPr>
                <a:t>Ruby, Rails, sass, Unicorn</a:t>
              </a:r>
            </a:p>
          </p:txBody>
        </p:sp>
        <p:pic>
          <p:nvPicPr>
            <p:cNvPr id="28" name="Picture 27">
              <a:extLst>
                <a:ext uri="{FF2B5EF4-FFF2-40B4-BE49-F238E27FC236}">
                  <a16:creationId xmlns:a16="http://schemas.microsoft.com/office/drawing/2014/main" id="{0745AD88-98F3-4120-852B-BBC644595787}"/>
                </a:ext>
              </a:extLst>
            </p:cNvPr>
            <p:cNvPicPr>
              <a:picLocks noChangeAspect="1"/>
            </p:cNvPicPr>
            <p:nvPr/>
          </p:nvPicPr>
          <p:blipFill>
            <a:blip r:embed="rId7"/>
            <a:stretch>
              <a:fillRect/>
            </a:stretch>
          </p:blipFill>
          <p:spPr>
            <a:xfrm>
              <a:off x="453657" y="3382919"/>
              <a:ext cx="434799" cy="434799"/>
            </a:xfrm>
            <a:prstGeom prst="rect">
              <a:avLst/>
            </a:prstGeom>
          </p:spPr>
        </p:pic>
      </p:grpSp>
      <p:grpSp>
        <p:nvGrpSpPr>
          <p:cNvPr id="29" name="Group 28">
            <a:extLst>
              <a:ext uri="{FF2B5EF4-FFF2-40B4-BE49-F238E27FC236}">
                <a16:creationId xmlns:a16="http://schemas.microsoft.com/office/drawing/2014/main" id="{2974F6C2-5D64-4999-AC1F-736BE016D50A}"/>
              </a:ext>
            </a:extLst>
          </p:cNvPr>
          <p:cNvGrpSpPr/>
          <p:nvPr/>
        </p:nvGrpSpPr>
        <p:grpSpPr>
          <a:xfrm>
            <a:off x="442656" y="3859806"/>
            <a:ext cx="3480120" cy="769441"/>
            <a:chOff x="4209326" y="2084803"/>
            <a:chExt cx="3480120" cy="769441"/>
          </a:xfrm>
        </p:grpSpPr>
        <p:sp>
          <p:nvSpPr>
            <p:cNvPr id="30" name="Rectangle 29">
              <a:extLst>
                <a:ext uri="{FF2B5EF4-FFF2-40B4-BE49-F238E27FC236}">
                  <a16:creationId xmlns:a16="http://schemas.microsoft.com/office/drawing/2014/main" id="{44F651A1-3532-4CC9-8430-5765E04F38D2}"/>
                </a:ext>
              </a:extLst>
            </p:cNvPr>
            <p:cNvSpPr/>
            <p:nvPr/>
          </p:nvSpPr>
          <p:spPr>
            <a:xfrm>
              <a:off x="4643757" y="2084803"/>
              <a:ext cx="1741182" cy="400110"/>
            </a:xfrm>
            <a:prstGeom prst="rect">
              <a:avLst/>
            </a:prstGeom>
          </p:spPr>
          <p:txBody>
            <a:bodyPr wrap="none">
              <a:spAutoFit/>
            </a:bodyPr>
            <a:lstStyle/>
            <a:p>
              <a:r>
                <a:rPr lang="en-US" sz="1200" b="1" dirty="0">
                  <a:latin typeface="Arial" panose="020B0604020202020204" pitchFamily="34" charset="0"/>
                </a:rPr>
                <a:t>Background</a:t>
              </a:r>
              <a:r>
                <a:rPr lang="en-US" sz="2000" dirty="0">
                  <a:latin typeface="Arial" panose="020B0604020202020204" pitchFamily="34" charset="0"/>
                </a:rPr>
                <a:t> </a:t>
              </a:r>
              <a:r>
                <a:rPr lang="en-US" sz="1200" b="1" dirty="0">
                  <a:latin typeface="Arial" panose="020B0604020202020204" pitchFamily="34" charset="0"/>
                </a:rPr>
                <a:t>workers</a:t>
              </a:r>
              <a:endParaRPr lang="en-IN" sz="1200" b="1" dirty="0">
                <a:latin typeface="Arial" panose="020B0604020202020204" pitchFamily="34" charset="0"/>
              </a:endParaRPr>
            </a:p>
          </p:txBody>
        </p:sp>
        <p:pic>
          <p:nvPicPr>
            <p:cNvPr id="31" name="Picture 30">
              <a:extLst>
                <a:ext uri="{FF2B5EF4-FFF2-40B4-BE49-F238E27FC236}">
                  <a16:creationId xmlns:a16="http://schemas.microsoft.com/office/drawing/2014/main" id="{CE4A0FBB-2883-48A1-9B5D-285EF21B46C4}"/>
                </a:ext>
              </a:extLst>
            </p:cNvPr>
            <p:cNvPicPr>
              <a:picLocks noChangeAspect="1"/>
            </p:cNvPicPr>
            <p:nvPr/>
          </p:nvPicPr>
          <p:blipFill>
            <a:blip r:embed="rId8"/>
            <a:stretch>
              <a:fillRect/>
            </a:stretch>
          </p:blipFill>
          <p:spPr>
            <a:xfrm>
              <a:off x="4209326" y="2247520"/>
              <a:ext cx="434799" cy="434799"/>
            </a:xfrm>
            <a:prstGeom prst="rect">
              <a:avLst/>
            </a:prstGeom>
          </p:spPr>
        </p:pic>
        <p:sp>
          <p:nvSpPr>
            <p:cNvPr id="32" name="Rectangle 31">
              <a:extLst>
                <a:ext uri="{FF2B5EF4-FFF2-40B4-BE49-F238E27FC236}">
                  <a16:creationId xmlns:a16="http://schemas.microsoft.com/office/drawing/2014/main" id="{E547D1FB-6799-46B0-B362-B270EC209ADF}"/>
                </a:ext>
              </a:extLst>
            </p:cNvPr>
            <p:cNvSpPr/>
            <p:nvPr/>
          </p:nvSpPr>
          <p:spPr>
            <a:xfrm>
              <a:off x="4643757" y="2392579"/>
              <a:ext cx="3045689" cy="461665"/>
            </a:xfrm>
            <a:prstGeom prst="rect">
              <a:avLst/>
            </a:prstGeom>
          </p:spPr>
          <p:txBody>
            <a:bodyPr wrap="square">
              <a:spAutoFit/>
            </a:bodyPr>
            <a:lstStyle/>
            <a:p>
              <a:r>
                <a:rPr lang="en-IN" sz="1200" dirty="0">
                  <a:latin typeface="Arial" panose="020B0604020202020204" pitchFamily="34" charset="0"/>
                </a:rPr>
                <a:t>Python 3.0, celery, </a:t>
              </a:r>
              <a:r>
                <a:rPr lang="en-IN" sz="1200" dirty="0" err="1">
                  <a:latin typeface="Arial" panose="020B0604020202020204" pitchFamily="34" charset="0"/>
                </a:rPr>
                <a:t>pyredis</a:t>
              </a:r>
              <a:r>
                <a:rPr lang="en-IN" sz="1200" dirty="0">
                  <a:latin typeface="Arial" panose="020B0604020202020204" pitchFamily="34" charset="0"/>
                </a:rPr>
                <a:t>, </a:t>
              </a:r>
              <a:r>
                <a:rPr lang="en-IN" sz="1200" dirty="0" err="1">
                  <a:latin typeface="Arial" panose="020B0604020202020204" pitchFamily="34" charset="0"/>
                </a:rPr>
                <a:t>libcurl</a:t>
              </a:r>
              <a:r>
                <a:rPr lang="en-IN" sz="1200" dirty="0">
                  <a:latin typeface="Arial" panose="020B0604020202020204" pitchFamily="34" charset="0"/>
                </a:rPr>
                <a:t>, </a:t>
              </a:r>
              <a:r>
                <a:rPr lang="en-IN" sz="1200" dirty="0" err="1">
                  <a:latin typeface="Arial" panose="020B0604020202020204" pitchFamily="34" charset="0"/>
                </a:rPr>
                <a:t>ffmpeg</a:t>
              </a:r>
              <a:r>
                <a:rPr lang="en-IN" sz="1200" dirty="0">
                  <a:latin typeface="Arial" panose="020B0604020202020204" pitchFamily="34" charset="0"/>
                </a:rPr>
                <a:t>, </a:t>
              </a:r>
              <a:r>
                <a:rPr lang="en-IN" sz="1200" dirty="0" err="1">
                  <a:latin typeface="Arial" panose="020B0604020202020204" pitchFamily="34" charset="0"/>
                </a:rPr>
                <a:t>libopencv,nodejs</a:t>
              </a:r>
              <a:r>
                <a:rPr lang="en-IN" sz="1200" dirty="0">
                  <a:latin typeface="Arial" panose="020B0604020202020204" pitchFamily="34" charset="0"/>
                </a:rPr>
                <a:t>, </a:t>
              </a:r>
              <a:r>
                <a:rPr lang="en-IN" sz="1200" dirty="0" err="1">
                  <a:latin typeface="Arial" panose="020B0604020202020204" pitchFamily="34" charset="0"/>
                </a:rPr>
                <a:t>phantomjs</a:t>
              </a:r>
              <a:endParaRPr lang="en-IN" sz="1200" dirty="0">
                <a:latin typeface="Arial" panose="020B0604020202020204" pitchFamily="34" charset="0"/>
              </a:endParaRPr>
            </a:p>
          </p:txBody>
        </p:sp>
      </p:grpSp>
      <p:grpSp>
        <p:nvGrpSpPr>
          <p:cNvPr id="33" name="Group 32">
            <a:extLst>
              <a:ext uri="{FF2B5EF4-FFF2-40B4-BE49-F238E27FC236}">
                <a16:creationId xmlns:a16="http://schemas.microsoft.com/office/drawing/2014/main" id="{80358898-1BE1-41FC-BE6D-02BDCA46AA9A}"/>
              </a:ext>
            </a:extLst>
          </p:cNvPr>
          <p:cNvGrpSpPr/>
          <p:nvPr/>
        </p:nvGrpSpPr>
        <p:grpSpPr>
          <a:xfrm>
            <a:off x="442656" y="4716991"/>
            <a:ext cx="3565810" cy="701774"/>
            <a:chOff x="4209952" y="2792977"/>
            <a:chExt cx="3565810" cy="701774"/>
          </a:xfrm>
        </p:grpSpPr>
        <p:sp>
          <p:nvSpPr>
            <p:cNvPr id="34" name="Rectangle 33">
              <a:extLst>
                <a:ext uri="{FF2B5EF4-FFF2-40B4-BE49-F238E27FC236}">
                  <a16:creationId xmlns:a16="http://schemas.microsoft.com/office/drawing/2014/main" id="{CD47510D-1E07-48B8-9079-F5DCE82C854B}"/>
                </a:ext>
              </a:extLst>
            </p:cNvPr>
            <p:cNvSpPr/>
            <p:nvPr/>
          </p:nvSpPr>
          <p:spPr>
            <a:xfrm>
              <a:off x="4630349" y="2792977"/>
              <a:ext cx="1178528" cy="276999"/>
            </a:xfrm>
            <a:prstGeom prst="rect">
              <a:avLst/>
            </a:prstGeom>
          </p:spPr>
          <p:txBody>
            <a:bodyPr wrap="none">
              <a:spAutoFit/>
            </a:bodyPr>
            <a:lstStyle/>
            <a:p>
              <a:r>
                <a:rPr lang="en-US" sz="1200" b="1" dirty="0">
                  <a:latin typeface="Arial" panose="020B0604020202020204" pitchFamily="34" charset="0"/>
                </a:rPr>
                <a:t>API Endpoint</a:t>
              </a:r>
              <a:endParaRPr lang="en-IN" sz="1200" b="1" dirty="0">
                <a:latin typeface="Arial" panose="020B0604020202020204" pitchFamily="34" charset="0"/>
              </a:endParaRPr>
            </a:p>
          </p:txBody>
        </p:sp>
        <p:sp>
          <p:nvSpPr>
            <p:cNvPr id="35" name="Rectangle 34">
              <a:extLst>
                <a:ext uri="{FF2B5EF4-FFF2-40B4-BE49-F238E27FC236}">
                  <a16:creationId xmlns:a16="http://schemas.microsoft.com/office/drawing/2014/main" id="{77010DC3-B5F8-4723-8F43-E4D2F2A2CC4B}"/>
                </a:ext>
              </a:extLst>
            </p:cNvPr>
            <p:cNvSpPr/>
            <p:nvPr/>
          </p:nvSpPr>
          <p:spPr>
            <a:xfrm>
              <a:off x="4630349" y="3033086"/>
              <a:ext cx="3145413" cy="461665"/>
            </a:xfrm>
            <a:prstGeom prst="rect">
              <a:avLst/>
            </a:prstGeom>
          </p:spPr>
          <p:txBody>
            <a:bodyPr wrap="square">
              <a:spAutoFit/>
            </a:bodyPr>
            <a:lstStyle/>
            <a:p>
              <a:r>
                <a:rPr lang="en-IN" sz="1200" dirty="0">
                  <a:latin typeface="Arial" panose="020B0604020202020204" pitchFamily="34" charset="0"/>
                </a:rPr>
                <a:t>Python 2.7, Flask, </a:t>
              </a:r>
              <a:r>
                <a:rPr lang="en-IN" sz="1200" dirty="0" err="1">
                  <a:latin typeface="Arial" panose="020B0604020202020204" pitchFamily="34" charset="0"/>
                </a:rPr>
                <a:t>pyredis</a:t>
              </a:r>
              <a:r>
                <a:rPr lang="en-IN" sz="1200" dirty="0">
                  <a:latin typeface="Arial" panose="020B0604020202020204" pitchFamily="34" charset="0"/>
                </a:rPr>
                <a:t>, celery, </a:t>
              </a:r>
              <a:r>
                <a:rPr lang="en-IN" sz="1200" dirty="0" err="1">
                  <a:latin typeface="Arial" panose="020B0604020202020204" pitchFamily="34" charset="0"/>
                </a:rPr>
                <a:t>psycopg</a:t>
              </a:r>
              <a:r>
                <a:rPr lang="en-IN" sz="1200" dirty="0">
                  <a:latin typeface="Arial" panose="020B0604020202020204" pitchFamily="34" charset="0"/>
                </a:rPr>
                <a:t>, </a:t>
              </a:r>
              <a:r>
                <a:rPr lang="en-IN" sz="1200" dirty="0" err="1">
                  <a:latin typeface="Arial" panose="020B0604020202020204" pitchFamily="34" charset="0"/>
                </a:rPr>
                <a:t>postgresql</a:t>
              </a:r>
              <a:r>
                <a:rPr lang="en-IN" sz="1200" dirty="0">
                  <a:latin typeface="Arial" panose="020B0604020202020204" pitchFamily="34" charset="0"/>
                </a:rPr>
                <a:t>-client</a:t>
              </a:r>
            </a:p>
          </p:txBody>
        </p:sp>
        <p:pic>
          <p:nvPicPr>
            <p:cNvPr id="36" name="Picture 35">
              <a:extLst>
                <a:ext uri="{FF2B5EF4-FFF2-40B4-BE49-F238E27FC236}">
                  <a16:creationId xmlns:a16="http://schemas.microsoft.com/office/drawing/2014/main" id="{5DA2A3B9-5DA3-4BFF-BA8F-6970A5951947}"/>
                </a:ext>
              </a:extLst>
            </p:cNvPr>
            <p:cNvPicPr>
              <a:picLocks noChangeAspect="1"/>
            </p:cNvPicPr>
            <p:nvPr/>
          </p:nvPicPr>
          <p:blipFill>
            <a:blip r:embed="rId9"/>
            <a:stretch>
              <a:fillRect/>
            </a:stretch>
          </p:blipFill>
          <p:spPr>
            <a:xfrm>
              <a:off x="4209952" y="2800900"/>
              <a:ext cx="472883" cy="472883"/>
            </a:xfrm>
            <a:prstGeom prst="rect">
              <a:avLst/>
            </a:prstGeom>
          </p:spPr>
        </p:pic>
      </p:grpSp>
      <p:grpSp>
        <p:nvGrpSpPr>
          <p:cNvPr id="37" name="Group 36">
            <a:extLst>
              <a:ext uri="{FF2B5EF4-FFF2-40B4-BE49-F238E27FC236}">
                <a16:creationId xmlns:a16="http://schemas.microsoft.com/office/drawing/2014/main" id="{76DACCEE-C804-4F68-8AAC-019E67E2D3A3}"/>
              </a:ext>
            </a:extLst>
          </p:cNvPr>
          <p:cNvGrpSpPr/>
          <p:nvPr/>
        </p:nvGrpSpPr>
        <p:grpSpPr>
          <a:xfrm>
            <a:off x="442656" y="5447050"/>
            <a:ext cx="2009269" cy="538695"/>
            <a:chOff x="4212418" y="3335495"/>
            <a:chExt cx="2009269" cy="538695"/>
          </a:xfrm>
        </p:grpSpPr>
        <p:sp>
          <p:nvSpPr>
            <p:cNvPr id="38" name="Rectangle 37">
              <a:extLst>
                <a:ext uri="{FF2B5EF4-FFF2-40B4-BE49-F238E27FC236}">
                  <a16:creationId xmlns:a16="http://schemas.microsoft.com/office/drawing/2014/main" id="{F2AB73BA-3947-4181-8327-64CB02EFC948}"/>
                </a:ext>
              </a:extLst>
            </p:cNvPr>
            <p:cNvSpPr/>
            <p:nvPr/>
          </p:nvSpPr>
          <p:spPr>
            <a:xfrm>
              <a:off x="4648821" y="3357082"/>
              <a:ext cx="663964" cy="276999"/>
            </a:xfrm>
            <a:prstGeom prst="rect">
              <a:avLst/>
            </a:prstGeom>
          </p:spPr>
          <p:txBody>
            <a:bodyPr wrap="none">
              <a:spAutoFit/>
            </a:bodyPr>
            <a:lstStyle/>
            <a:p>
              <a:r>
                <a:rPr lang="en-US" sz="1200" b="1" dirty="0">
                  <a:latin typeface="Arial" panose="020B0604020202020204" pitchFamily="34" charset="0"/>
                </a:rPr>
                <a:t>Queue</a:t>
              </a:r>
              <a:endParaRPr lang="en-IN" sz="1200" b="1" dirty="0">
                <a:latin typeface="Arial" panose="020B0604020202020204" pitchFamily="34" charset="0"/>
              </a:endParaRPr>
            </a:p>
          </p:txBody>
        </p:sp>
        <p:sp>
          <p:nvSpPr>
            <p:cNvPr id="39" name="Rectangle 38">
              <a:extLst>
                <a:ext uri="{FF2B5EF4-FFF2-40B4-BE49-F238E27FC236}">
                  <a16:creationId xmlns:a16="http://schemas.microsoft.com/office/drawing/2014/main" id="{05C5B2EF-7E51-4F8C-B2CE-1D18CCD86258}"/>
                </a:ext>
              </a:extLst>
            </p:cNvPr>
            <p:cNvSpPr/>
            <p:nvPr/>
          </p:nvSpPr>
          <p:spPr>
            <a:xfrm>
              <a:off x="4648821" y="3597191"/>
              <a:ext cx="1572866" cy="276999"/>
            </a:xfrm>
            <a:prstGeom prst="rect">
              <a:avLst/>
            </a:prstGeom>
          </p:spPr>
          <p:txBody>
            <a:bodyPr wrap="none">
              <a:spAutoFit/>
            </a:bodyPr>
            <a:lstStyle/>
            <a:p>
              <a:r>
                <a:rPr lang="en-IN" sz="1200" dirty="0">
                  <a:latin typeface="Arial" panose="020B0604020202020204" pitchFamily="34" charset="0"/>
                </a:rPr>
                <a:t>Redis, </a:t>
              </a:r>
              <a:r>
                <a:rPr lang="en-IN" sz="1200" dirty="0" err="1">
                  <a:latin typeface="Arial" panose="020B0604020202020204" pitchFamily="34" charset="0"/>
                </a:rPr>
                <a:t>redis</a:t>
              </a:r>
              <a:r>
                <a:rPr lang="en-IN" sz="1200" dirty="0">
                  <a:latin typeface="Arial" panose="020B0604020202020204" pitchFamily="34" charset="0"/>
                </a:rPr>
                <a:t>-sentinel</a:t>
              </a:r>
            </a:p>
          </p:txBody>
        </p:sp>
        <p:pic>
          <p:nvPicPr>
            <p:cNvPr id="40" name="Picture 39">
              <a:extLst>
                <a:ext uri="{FF2B5EF4-FFF2-40B4-BE49-F238E27FC236}">
                  <a16:creationId xmlns:a16="http://schemas.microsoft.com/office/drawing/2014/main" id="{6ADA8008-7A45-45F2-8700-95CE871E8060}"/>
                </a:ext>
              </a:extLst>
            </p:cNvPr>
            <p:cNvPicPr>
              <a:picLocks noChangeAspect="1"/>
            </p:cNvPicPr>
            <p:nvPr/>
          </p:nvPicPr>
          <p:blipFill>
            <a:blip r:embed="rId10"/>
            <a:stretch>
              <a:fillRect/>
            </a:stretch>
          </p:blipFill>
          <p:spPr>
            <a:xfrm>
              <a:off x="4212418" y="3335495"/>
              <a:ext cx="472294" cy="472294"/>
            </a:xfrm>
            <a:prstGeom prst="rect">
              <a:avLst/>
            </a:prstGeom>
          </p:spPr>
        </p:pic>
      </p:grpSp>
      <p:grpSp>
        <p:nvGrpSpPr>
          <p:cNvPr id="41" name="Group 40">
            <a:extLst>
              <a:ext uri="{FF2B5EF4-FFF2-40B4-BE49-F238E27FC236}">
                <a16:creationId xmlns:a16="http://schemas.microsoft.com/office/drawing/2014/main" id="{F575F844-F957-47FD-83C9-F112D702EDC1}"/>
              </a:ext>
            </a:extLst>
          </p:cNvPr>
          <p:cNvGrpSpPr/>
          <p:nvPr/>
        </p:nvGrpSpPr>
        <p:grpSpPr>
          <a:xfrm>
            <a:off x="8511766" y="2288910"/>
            <a:ext cx="1872151" cy="383711"/>
            <a:chOff x="493744" y="4786603"/>
            <a:chExt cx="1872151" cy="383711"/>
          </a:xfrm>
        </p:grpSpPr>
        <p:pic>
          <p:nvPicPr>
            <p:cNvPr id="42" name="Picture 41">
              <a:extLst>
                <a:ext uri="{FF2B5EF4-FFF2-40B4-BE49-F238E27FC236}">
                  <a16:creationId xmlns:a16="http://schemas.microsoft.com/office/drawing/2014/main" id="{67DB3AE2-4717-40B1-AA38-3E136797FB46}"/>
                </a:ext>
              </a:extLst>
            </p:cNvPr>
            <p:cNvPicPr>
              <a:picLocks noChangeAspect="1"/>
            </p:cNvPicPr>
            <p:nvPr/>
          </p:nvPicPr>
          <p:blipFill>
            <a:blip r:embed="rId11"/>
            <a:stretch>
              <a:fillRect/>
            </a:stretch>
          </p:blipFill>
          <p:spPr>
            <a:xfrm>
              <a:off x="493744" y="4786603"/>
              <a:ext cx="383711" cy="383711"/>
            </a:xfrm>
            <a:prstGeom prst="rect">
              <a:avLst/>
            </a:prstGeom>
          </p:spPr>
        </p:pic>
        <p:sp>
          <p:nvSpPr>
            <p:cNvPr id="43" name="Rectangle 42">
              <a:extLst>
                <a:ext uri="{FF2B5EF4-FFF2-40B4-BE49-F238E27FC236}">
                  <a16:creationId xmlns:a16="http://schemas.microsoft.com/office/drawing/2014/main" id="{A25F8456-324D-419C-95AB-DF6DC93188C3}"/>
                </a:ext>
              </a:extLst>
            </p:cNvPr>
            <p:cNvSpPr/>
            <p:nvPr/>
          </p:nvSpPr>
          <p:spPr>
            <a:xfrm>
              <a:off x="942107" y="4839958"/>
              <a:ext cx="1423788" cy="276999"/>
            </a:xfrm>
            <a:prstGeom prst="rect">
              <a:avLst/>
            </a:prstGeom>
          </p:spPr>
          <p:txBody>
            <a:bodyPr wrap="none">
              <a:spAutoFit/>
            </a:bodyPr>
            <a:lstStyle/>
            <a:p>
              <a:r>
                <a:rPr lang="en-US" sz="1200" b="1" dirty="0">
                  <a:latin typeface="Arial" panose="020B0604020202020204" pitchFamily="34" charset="0"/>
                </a:rPr>
                <a:t>Development VM</a:t>
              </a:r>
              <a:endParaRPr lang="en-IN" sz="1200" b="1" dirty="0"/>
            </a:p>
          </p:txBody>
        </p:sp>
      </p:grpSp>
      <p:grpSp>
        <p:nvGrpSpPr>
          <p:cNvPr id="44" name="Group 43">
            <a:extLst>
              <a:ext uri="{FF2B5EF4-FFF2-40B4-BE49-F238E27FC236}">
                <a16:creationId xmlns:a16="http://schemas.microsoft.com/office/drawing/2014/main" id="{9A38422A-5AE0-49C6-A5B0-C8D7212D951E}"/>
              </a:ext>
            </a:extLst>
          </p:cNvPr>
          <p:cNvGrpSpPr/>
          <p:nvPr/>
        </p:nvGrpSpPr>
        <p:grpSpPr>
          <a:xfrm>
            <a:off x="8549022" y="2619264"/>
            <a:ext cx="2271467" cy="631008"/>
            <a:chOff x="5400337" y="5170312"/>
            <a:chExt cx="2271467" cy="631008"/>
          </a:xfrm>
        </p:grpSpPr>
        <p:pic>
          <p:nvPicPr>
            <p:cNvPr id="45" name="Picture 44">
              <a:extLst>
                <a:ext uri="{FF2B5EF4-FFF2-40B4-BE49-F238E27FC236}">
                  <a16:creationId xmlns:a16="http://schemas.microsoft.com/office/drawing/2014/main" id="{264975FA-9330-4DCE-BAB5-2711806D2095}"/>
                </a:ext>
              </a:extLst>
            </p:cNvPr>
            <p:cNvPicPr>
              <a:picLocks noChangeAspect="1"/>
            </p:cNvPicPr>
            <p:nvPr/>
          </p:nvPicPr>
          <p:blipFill>
            <a:blip r:embed="rId12"/>
            <a:stretch>
              <a:fillRect/>
            </a:stretch>
          </p:blipFill>
          <p:spPr>
            <a:xfrm>
              <a:off x="5400337" y="5170312"/>
              <a:ext cx="631008" cy="631008"/>
            </a:xfrm>
            <a:prstGeom prst="rect">
              <a:avLst/>
            </a:prstGeom>
          </p:spPr>
        </p:pic>
        <p:sp>
          <p:nvSpPr>
            <p:cNvPr id="46" name="Rectangle 45">
              <a:extLst>
                <a:ext uri="{FF2B5EF4-FFF2-40B4-BE49-F238E27FC236}">
                  <a16:creationId xmlns:a16="http://schemas.microsoft.com/office/drawing/2014/main" id="{6397AC65-D5C8-46B4-B8A6-8E62562B84A8}"/>
                </a:ext>
              </a:extLst>
            </p:cNvPr>
            <p:cNvSpPr/>
            <p:nvPr/>
          </p:nvSpPr>
          <p:spPr>
            <a:xfrm>
              <a:off x="6068480" y="5363669"/>
              <a:ext cx="1603324" cy="276999"/>
            </a:xfrm>
            <a:prstGeom prst="rect">
              <a:avLst/>
            </a:prstGeom>
          </p:spPr>
          <p:txBody>
            <a:bodyPr wrap="none">
              <a:spAutoFit/>
            </a:bodyPr>
            <a:lstStyle/>
            <a:p>
              <a:r>
                <a:rPr lang="en-US" sz="1200" b="1" dirty="0">
                  <a:latin typeface="Arial" panose="020B0604020202020204" pitchFamily="34" charset="0"/>
                </a:rPr>
                <a:t>Production Servers</a:t>
              </a:r>
              <a:endParaRPr lang="en-IN" sz="1200" b="1" dirty="0"/>
            </a:p>
          </p:txBody>
        </p:sp>
      </p:grpSp>
      <p:grpSp>
        <p:nvGrpSpPr>
          <p:cNvPr id="47" name="Group 46">
            <a:extLst>
              <a:ext uri="{FF2B5EF4-FFF2-40B4-BE49-F238E27FC236}">
                <a16:creationId xmlns:a16="http://schemas.microsoft.com/office/drawing/2014/main" id="{08730F7E-DFFC-4F9D-BB3A-52B3976D5B77}"/>
              </a:ext>
            </a:extLst>
          </p:cNvPr>
          <p:cNvGrpSpPr/>
          <p:nvPr/>
        </p:nvGrpSpPr>
        <p:grpSpPr>
          <a:xfrm>
            <a:off x="8480864" y="3269197"/>
            <a:ext cx="2243371" cy="383711"/>
            <a:chOff x="2406271" y="4786601"/>
            <a:chExt cx="2243371" cy="383711"/>
          </a:xfrm>
        </p:grpSpPr>
        <p:pic>
          <p:nvPicPr>
            <p:cNvPr id="48" name="Picture 47">
              <a:extLst>
                <a:ext uri="{FF2B5EF4-FFF2-40B4-BE49-F238E27FC236}">
                  <a16:creationId xmlns:a16="http://schemas.microsoft.com/office/drawing/2014/main" id="{24BFD2D4-1B58-4C01-8CA3-6686B3E56834}"/>
                </a:ext>
              </a:extLst>
            </p:cNvPr>
            <p:cNvPicPr>
              <a:picLocks noChangeAspect="1"/>
            </p:cNvPicPr>
            <p:nvPr/>
          </p:nvPicPr>
          <p:blipFill>
            <a:blip r:embed="rId13"/>
            <a:stretch>
              <a:fillRect/>
            </a:stretch>
          </p:blipFill>
          <p:spPr>
            <a:xfrm>
              <a:off x="2406271" y="4786601"/>
              <a:ext cx="383711" cy="383711"/>
            </a:xfrm>
            <a:prstGeom prst="rect">
              <a:avLst/>
            </a:prstGeom>
          </p:spPr>
        </p:pic>
        <p:sp>
          <p:nvSpPr>
            <p:cNvPr id="49" name="Rectangle 48">
              <a:extLst>
                <a:ext uri="{FF2B5EF4-FFF2-40B4-BE49-F238E27FC236}">
                  <a16:creationId xmlns:a16="http://schemas.microsoft.com/office/drawing/2014/main" id="{792EBD2F-465C-4B00-825B-A4E60E6BC313}"/>
                </a:ext>
              </a:extLst>
            </p:cNvPr>
            <p:cNvSpPr/>
            <p:nvPr/>
          </p:nvSpPr>
          <p:spPr>
            <a:xfrm>
              <a:off x="2844340" y="4839958"/>
              <a:ext cx="1805302" cy="276999"/>
            </a:xfrm>
            <a:prstGeom prst="rect">
              <a:avLst/>
            </a:prstGeom>
          </p:spPr>
          <p:txBody>
            <a:bodyPr wrap="none">
              <a:spAutoFit/>
            </a:bodyPr>
            <a:lstStyle/>
            <a:p>
              <a:r>
                <a:rPr lang="en-US" sz="1200" b="1" dirty="0">
                  <a:latin typeface="Arial" panose="020B0604020202020204" pitchFamily="34" charset="0"/>
                </a:rPr>
                <a:t>Customer Data Center</a:t>
              </a:r>
              <a:endParaRPr lang="en-IN" sz="1200" b="1" dirty="0"/>
            </a:p>
          </p:txBody>
        </p:sp>
      </p:grpSp>
      <p:grpSp>
        <p:nvGrpSpPr>
          <p:cNvPr id="50" name="Group 49">
            <a:extLst>
              <a:ext uri="{FF2B5EF4-FFF2-40B4-BE49-F238E27FC236}">
                <a16:creationId xmlns:a16="http://schemas.microsoft.com/office/drawing/2014/main" id="{A40EB16E-E84C-400C-97D7-7357210F8DA7}"/>
              </a:ext>
            </a:extLst>
          </p:cNvPr>
          <p:cNvGrpSpPr/>
          <p:nvPr/>
        </p:nvGrpSpPr>
        <p:grpSpPr>
          <a:xfrm>
            <a:off x="8480864" y="3709285"/>
            <a:ext cx="2119536" cy="429380"/>
            <a:chOff x="4672023" y="4712559"/>
            <a:chExt cx="2119536" cy="429380"/>
          </a:xfrm>
        </p:grpSpPr>
        <p:pic>
          <p:nvPicPr>
            <p:cNvPr id="51" name="Picture 50">
              <a:extLst>
                <a:ext uri="{FF2B5EF4-FFF2-40B4-BE49-F238E27FC236}">
                  <a16:creationId xmlns:a16="http://schemas.microsoft.com/office/drawing/2014/main" id="{3B0D69F1-1B36-4094-BCFE-19298D26DC15}"/>
                </a:ext>
              </a:extLst>
            </p:cNvPr>
            <p:cNvPicPr>
              <a:picLocks noChangeAspect="1"/>
            </p:cNvPicPr>
            <p:nvPr/>
          </p:nvPicPr>
          <p:blipFill>
            <a:blip r:embed="rId14"/>
            <a:stretch>
              <a:fillRect/>
            </a:stretch>
          </p:blipFill>
          <p:spPr>
            <a:xfrm>
              <a:off x="4672023" y="4712559"/>
              <a:ext cx="429380" cy="429380"/>
            </a:xfrm>
            <a:prstGeom prst="rect">
              <a:avLst/>
            </a:prstGeom>
          </p:spPr>
        </p:pic>
        <p:sp>
          <p:nvSpPr>
            <p:cNvPr id="52" name="Rectangle 51">
              <a:extLst>
                <a:ext uri="{FF2B5EF4-FFF2-40B4-BE49-F238E27FC236}">
                  <a16:creationId xmlns:a16="http://schemas.microsoft.com/office/drawing/2014/main" id="{3917F0D7-06B3-41AC-9C01-11A7E085DF0D}"/>
                </a:ext>
              </a:extLst>
            </p:cNvPr>
            <p:cNvSpPr/>
            <p:nvPr/>
          </p:nvSpPr>
          <p:spPr>
            <a:xfrm>
              <a:off x="5124115" y="4839958"/>
              <a:ext cx="1667444" cy="276999"/>
            </a:xfrm>
            <a:prstGeom prst="rect">
              <a:avLst/>
            </a:prstGeom>
          </p:spPr>
          <p:txBody>
            <a:bodyPr wrap="none">
              <a:spAutoFit/>
            </a:bodyPr>
            <a:lstStyle/>
            <a:p>
              <a:r>
                <a:rPr lang="en-US" sz="1200" b="1" dirty="0">
                  <a:latin typeface="Arial" panose="020B0604020202020204" pitchFamily="34" charset="0"/>
                </a:rPr>
                <a:t>Contributor’s laptop</a:t>
              </a:r>
              <a:endParaRPr lang="en-IN" sz="1200" b="1" dirty="0"/>
            </a:p>
          </p:txBody>
        </p:sp>
      </p:grpSp>
      <p:grpSp>
        <p:nvGrpSpPr>
          <p:cNvPr id="56" name="Group 55">
            <a:extLst>
              <a:ext uri="{FF2B5EF4-FFF2-40B4-BE49-F238E27FC236}">
                <a16:creationId xmlns:a16="http://schemas.microsoft.com/office/drawing/2014/main" id="{48C26444-CA7D-4464-9874-3A8E3B6AE45D}"/>
              </a:ext>
            </a:extLst>
          </p:cNvPr>
          <p:cNvGrpSpPr/>
          <p:nvPr/>
        </p:nvGrpSpPr>
        <p:grpSpPr>
          <a:xfrm>
            <a:off x="8566530" y="4206558"/>
            <a:ext cx="1301269" cy="383711"/>
            <a:chOff x="558077" y="5322350"/>
            <a:chExt cx="1301269" cy="383711"/>
          </a:xfrm>
        </p:grpSpPr>
        <p:pic>
          <p:nvPicPr>
            <p:cNvPr id="57" name="Picture 56">
              <a:extLst>
                <a:ext uri="{FF2B5EF4-FFF2-40B4-BE49-F238E27FC236}">
                  <a16:creationId xmlns:a16="http://schemas.microsoft.com/office/drawing/2014/main" id="{10AE6F01-E0CC-4892-9D45-5AD37088A783}"/>
                </a:ext>
              </a:extLst>
            </p:cNvPr>
            <p:cNvPicPr>
              <a:picLocks noChangeAspect="1"/>
            </p:cNvPicPr>
            <p:nvPr/>
          </p:nvPicPr>
          <p:blipFill>
            <a:blip r:embed="rId15"/>
            <a:stretch>
              <a:fillRect/>
            </a:stretch>
          </p:blipFill>
          <p:spPr>
            <a:xfrm>
              <a:off x="558077" y="5322350"/>
              <a:ext cx="383711" cy="383711"/>
            </a:xfrm>
            <a:prstGeom prst="rect">
              <a:avLst/>
            </a:prstGeom>
          </p:spPr>
        </p:pic>
        <p:sp>
          <p:nvSpPr>
            <p:cNvPr id="58" name="Rectangle 57">
              <a:extLst>
                <a:ext uri="{FF2B5EF4-FFF2-40B4-BE49-F238E27FC236}">
                  <a16:creationId xmlns:a16="http://schemas.microsoft.com/office/drawing/2014/main" id="{E50B2E1A-26E8-45EF-8035-13F25C846880}"/>
                </a:ext>
              </a:extLst>
            </p:cNvPr>
            <p:cNvSpPr/>
            <p:nvPr/>
          </p:nvSpPr>
          <p:spPr>
            <a:xfrm>
              <a:off x="942107" y="5381163"/>
              <a:ext cx="917239" cy="276999"/>
            </a:xfrm>
            <a:prstGeom prst="rect">
              <a:avLst/>
            </a:prstGeom>
          </p:spPr>
          <p:txBody>
            <a:bodyPr wrap="none">
              <a:spAutoFit/>
            </a:bodyPr>
            <a:lstStyle/>
            <a:p>
              <a:r>
                <a:rPr lang="en-US" sz="1200" b="1" dirty="0">
                  <a:latin typeface="Arial" panose="020B0604020202020204" pitchFamily="34" charset="0"/>
                </a:rPr>
                <a:t>QA server</a:t>
              </a:r>
              <a:endParaRPr lang="en-IN" sz="1200" b="1" dirty="0"/>
            </a:p>
          </p:txBody>
        </p:sp>
      </p:grpSp>
      <p:grpSp>
        <p:nvGrpSpPr>
          <p:cNvPr id="59" name="Group 58">
            <a:extLst>
              <a:ext uri="{FF2B5EF4-FFF2-40B4-BE49-F238E27FC236}">
                <a16:creationId xmlns:a16="http://schemas.microsoft.com/office/drawing/2014/main" id="{DC78B25D-5D7E-4E70-ACBE-D215E25588BB}"/>
              </a:ext>
            </a:extLst>
          </p:cNvPr>
          <p:cNvGrpSpPr/>
          <p:nvPr/>
        </p:nvGrpSpPr>
        <p:grpSpPr>
          <a:xfrm>
            <a:off x="8549022" y="4740248"/>
            <a:ext cx="1865907" cy="339821"/>
            <a:chOff x="1932926" y="5361503"/>
            <a:chExt cx="1865907" cy="339821"/>
          </a:xfrm>
        </p:grpSpPr>
        <p:pic>
          <p:nvPicPr>
            <p:cNvPr id="60" name="Picture 59">
              <a:extLst>
                <a:ext uri="{FF2B5EF4-FFF2-40B4-BE49-F238E27FC236}">
                  <a16:creationId xmlns:a16="http://schemas.microsoft.com/office/drawing/2014/main" id="{4DE896F7-ADFB-43C6-8F2F-D0A60809861F}"/>
                </a:ext>
              </a:extLst>
            </p:cNvPr>
            <p:cNvPicPr>
              <a:picLocks noChangeAspect="1"/>
            </p:cNvPicPr>
            <p:nvPr/>
          </p:nvPicPr>
          <p:blipFill>
            <a:blip r:embed="rId16"/>
            <a:stretch>
              <a:fillRect/>
            </a:stretch>
          </p:blipFill>
          <p:spPr>
            <a:xfrm>
              <a:off x="1932926" y="5361503"/>
              <a:ext cx="339821" cy="339821"/>
            </a:xfrm>
            <a:prstGeom prst="rect">
              <a:avLst/>
            </a:prstGeom>
          </p:spPr>
        </p:pic>
        <p:sp>
          <p:nvSpPr>
            <p:cNvPr id="61" name="Rectangle 60">
              <a:extLst>
                <a:ext uri="{FF2B5EF4-FFF2-40B4-BE49-F238E27FC236}">
                  <a16:creationId xmlns:a16="http://schemas.microsoft.com/office/drawing/2014/main" id="{BF97850F-3EC5-43CD-AFB6-BCEE4D755E88}"/>
                </a:ext>
              </a:extLst>
            </p:cNvPr>
            <p:cNvSpPr/>
            <p:nvPr/>
          </p:nvSpPr>
          <p:spPr>
            <a:xfrm>
              <a:off x="2253217" y="5372905"/>
              <a:ext cx="1545616" cy="276999"/>
            </a:xfrm>
            <a:prstGeom prst="rect">
              <a:avLst/>
            </a:prstGeom>
          </p:spPr>
          <p:txBody>
            <a:bodyPr wrap="none">
              <a:spAutoFit/>
            </a:bodyPr>
            <a:lstStyle/>
            <a:p>
              <a:r>
                <a:rPr lang="en-US" sz="1200" b="1" dirty="0">
                  <a:latin typeface="Arial" panose="020B0604020202020204" pitchFamily="34" charset="0"/>
                </a:rPr>
                <a:t>Production cluster</a:t>
              </a:r>
              <a:endParaRPr lang="en-IN" sz="1200" b="1" dirty="0"/>
            </a:p>
          </p:txBody>
        </p:sp>
      </p:grpSp>
      <p:grpSp>
        <p:nvGrpSpPr>
          <p:cNvPr id="62" name="Group 61">
            <a:extLst>
              <a:ext uri="{FF2B5EF4-FFF2-40B4-BE49-F238E27FC236}">
                <a16:creationId xmlns:a16="http://schemas.microsoft.com/office/drawing/2014/main" id="{5ECC9354-101A-4CBD-A285-7FC73549F954}"/>
              </a:ext>
            </a:extLst>
          </p:cNvPr>
          <p:cNvGrpSpPr/>
          <p:nvPr/>
        </p:nvGrpSpPr>
        <p:grpSpPr>
          <a:xfrm>
            <a:off x="8536737" y="5221451"/>
            <a:ext cx="1543605" cy="339821"/>
            <a:chOff x="3798833" y="5322350"/>
            <a:chExt cx="1543605" cy="339821"/>
          </a:xfrm>
        </p:grpSpPr>
        <p:pic>
          <p:nvPicPr>
            <p:cNvPr id="63" name="Picture 62">
              <a:extLst>
                <a:ext uri="{FF2B5EF4-FFF2-40B4-BE49-F238E27FC236}">
                  <a16:creationId xmlns:a16="http://schemas.microsoft.com/office/drawing/2014/main" id="{5E09BE95-C9C5-4D54-800C-D8B5289CADC1}"/>
                </a:ext>
              </a:extLst>
            </p:cNvPr>
            <p:cNvPicPr>
              <a:picLocks noChangeAspect="1"/>
            </p:cNvPicPr>
            <p:nvPr/>
          </p:nvPicPr>
          <p:blipFill>
            <a:blip r:embed="rId17"/>
            <a:stretch>
              <a:fillRect/>
            </a:stretch>
          </p:blipFill>
          <p:spPr>
            <a:xfrm>
              <a:off x="3798833" y="5322350"/>
              <a:ext cx="339821" cy="339821"/>
            </a:xfrm>
            <a:prstGeom prst="rect">
              <a:avLst/>
            </a:prstGeom>
          </p:spPr>
        </p:pic>
        <p:sp>
          <p:nvSpPr>
            <p:cNvPr id="64" name="Rectangle 63">
              <a:extLst>
                <a:ext uri="{FF2B5EF4-FFF2-40B4-BE49-F238E27FC236}">
                  <a16:creationId xmlns:a16="http://schemas.microsoft.com/office/drawing/2014/main" id="{2AF3F2FA-2B50-448A-887B-38A792620638}"/>
                </a:ext>
              </a:extLst>
            </p:cNvPr>
            <p:cNvSpPr/>
            <p:nvPr/>
          </p:nvSpPr>
          <p:spPr>
            <a:xfrm>
              <a:off x="4144674" y="5363669"/>
              <a:ext cx="1197764" cy="276999"/>
            </a:xfrm>
            <a:prstGeom prst="rect">
              <a:avLst/>
            </a:prstGeom>
          </p:spPr>
          <p:txBody>
            <a:bodyPr wrap="none">
              <a:spAutoFit/>
            </a:bodyPr>
            <a:lstStyle/>
            <a:p>
              <a:r>
                <a:rPr lang="en-US" sz="1200" b="1" dirty="0">
                  <a:latin typeface="Arial" panose="020B0604020202020204" pitchFamily="34" charset="0"/>
                </a:rPr>
                <a:t>Data recovery</a:t>
              </a:r>
              <a:endParaRPr lang="en-IN" sz="1200" b="1" dirty="0"/>
            </a:p>
          </p:txBody>
        </p:sp>
      </p:grpSp>
      <p:cxnSp>
        <p:nvCxnSpPr>
          <p:cNvPr id="71" name="Straight Arrow Connector 70">
            <a:extLst>
              <a:ext uri="{FF2B5EF4-FFF2-40B4-BE49-F238E27FC236}">
                <a16:creationId xmlns:a16="http://schemas.microsoft.com/office/drawing/2014/main" id="{16E51F7C-8891-47D8-8275-80F410F47F38}"/>
              </a:ext>
            </a:extLst>
          </p:cNvPr>
          <p:cNvCxnSpPr/>
          <p:nvPr/>
        </p:nvCxnSpPr>
        <p:spPr>
          <a:xfrm flipH="1">
            <a:off x="7855275" y="2480764"/>
            <a:ext cx="453588" cy="608856"/>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6551B55-B4F8-4D5D-9E61-CE683F64C782}"/>
              </a:ext>
            </a:extLst>
          </p:cNvPr>
          <p:cNvCxnSpPr>
            <a:cxnSpLocks/>
          </p:cNvCxnSpPr>
          <p:nvPr/>
        </p:nvCxnSpPr>
        <p:spPr>
          <a:xfrm flipH="1">
            <a:off x="7994307" y="2993219"/>
            <a:ext cx="422630" cy="34768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B84E3C-A884-41ED-94F1-287013450A58}"/>
              </a:ext>
            </a:extLst>
          </p:cNvPr>
          <p:cNvCxnSpPr>
            <a:cxnSpLocks/>
          </p:cNvCxnSpPr>
          <p:nvPr/>
        </p:nvCxnSpPr>
        <p:spPr>
          <a:xfrm flipH="1">
            <a:off x="7963349" y="3485440"/>
            <a:ext cx="453587" cy="322844"/>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3899037-F353-4342-8DE3-F9548CF0A9DA}"/>
              </a:ext>
            </a:extLst>
          </p:cNvPr>
          <p:cNvCxnSpPr>
            <a:cxnSpLocks/>
          </p:cNvCxnSpPr>
          <p:nvPr/>
        </p:nvCxnSpPr>
        <p:spPr>
          <a:xfrm flipH="1">
            <a:off x="7963349" y="3942318"/>
            <a:ext cx="453587" cy="322844"/>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86DC2AA-5187-474B-A97D-E2D1D8B3F8B2}"/>
              </a:ext>
            </a:extLst>
          </p:cNvPr>
          <p:cNvCxnSpPr>
            <a:cxnSpLocks/>
          </p:cNvCxnSpPr>
          <p:nvPr/>
        </p:nvCxnSpPr>
        <p:spPr>
          <a:xfrm flipH="1">
            <a:off x="7963349" y="4307089"/>
            <a:ext cx="453587" cy="322844"/>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6AF6F83-6AF8-4A19-AB43-03E744B4ADC3}"/>
              </a:ext>
            </a:extLst>
          </p:cNvPr>
          <p:cNvCxnSpPr>
            <a:cxnSpLocks/>
          </p:cNvCxnSpPr>
          <p:nvPr/>
        </p:nvCxnSpPr>
        <p:spPr>
          <a:xfrm flipH="1" flipV="1">
            <a:off x="7960200" y="4855490"/>
            <a:ext cx="456736" cy="54668"/>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BE6D07E-CDBF-44A6-A0A6-E29EBFC61ACF}"/>
              </a:ext>
            </a:extLst>
          </p:cNvPr>
          <p:cNvCxnSpPr>
            <a:cxnSpLocks/>
          </p:cNvCxnSpPr>
          <p:nvPr/>
        </p:nvCxnSpPr>
        <p:spPr>
          <a:xfrm flipH="1" flipV="1">
            <a:off x="7933916" y="5105457"/>
            <a:ext cx="483020" cy="234245"/>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32BB24B-0221-4B00-9AD4-9FC6653F172C}"/>
              </a:ext>
            </a:extLst>
          </p:cNvPr>
          <p:cNvCxnSpPr>
            <a:cxnSpLocks/>
          </p:cNvCxnSpPr>
          <p:nvPr/>
        </p:nvCxnSpPr>
        <p:spPr>
          <a:xfrm>
            <a:off x="3626802" y="2785192"/>
            <a:ext cx="404246" cy="484005"/>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621447C-945B-4371-80F6-FE34A66C08F2}"/>
              </a:ext>
            </a:extLst>
          </p:cNvPr>
          <p:cNvCxnSpPr>
            <a:cxnSpLocks/>
          </p:cNvCxnSpPr>
          <p:nvPr/>
        </p:nvCxnSpPr>
        <p:spPr>
          <a:xfrm>
            <a:off x="3589667" y="3277086"/>
            <a:ext cx="429800" cy="21547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6DAC770-446C-4BF6-9549-CBD9133E90D9}"/>
              </a:ext>
            </a:extLst>
          </p:cNvPr>
          <p:cNvCxnSpPr>
            <a:cxnSpLocks/>
          </p:cNvCxnSpPr>
          <p:nvPr/>
        </p:nvCxnSpPr>
        <p:spPr>
          <a:xfrm>
            <a:off x="3589667" y="3764641"/>
            <a:ext cx="429800" cy="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B761034-C52A-4E84-B4BF-C7F1F23432B5}"/>
              </a:ext>
            </a:extLst>
          </p:cNvPr>
          <p:cNvCxnSpPr>
            <a:cxnSpLocks/>
          </p:cNvCxnSpPr>
          <p:nvPr/>
        </p:nvCxnSpPr>
        <p:spPr>
          <a:xfrm flipV="1">
            <a:off x="3589667" y="4206558"/>
            <a:ext cx="429800" cy="100531"/>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16AF96B-C2F6-43CF-8FF7-CCE07A0D236B}"/>
              </a:ext>
            </a:extLst>
          </p:cNvPr>
          <p:cNvCxnSpPr>
            <a:cxnSpLocks/>
          </p:cNvCxnSpPr>
          <p:nvPr/>
        </p:nvCxnSpPr>
        <p:spPr>
          <a:xfrm flipV="1">
            <a:off x="3557341" y="4629248"/>
            <a:ext cx="473707" cy="240108"/>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966426A-34F0-4541-A16D-552A8513B574}"/>
              </a:ext>
            </a:extLst>
          </p:cNvPr>
          <p:cNvCxnSpPr>
            <a:cxnSpLocks/>
          </p:cNvCxnSpPr>
          <p:nvPr/>
        </p:nvCxnSpPr>
        <p:spPr>
          <a:xfrm flipV="1">
            <a:off x="3589667" y="5177475"/>
            <a:ext cx="441381" cy="253577"/>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B91B8A58-6A90-382A-4ABA-4348D3F313F2}"/>
                  </a:ext>
                </a:extLst>
              </p14:cNvPr>
              <p14:cNvContentPartPr/>
              <p14:nvPr/>
            </p14:nvContentPartPr>
            <p14:xfrm>
              <a:off x="760680" y="984240"/>
              <a:ext cx="10884960" cy="5443200"/>
            </p14:xfrm>
          </p:contentPart>
        </mc:Choice>
        <mc:Fallback>
          <p:pic>
            <p:nvPicPr>
              <p:cNvPr id="10" name="Ink 9">
                <a:extLst>
                  <a:ext uri="{FF2B5EF4-FFF2-40B4-BE49-F238E27FC236}">
                    <a16:creationId xmlns:a16="http://schemas.microsoft.com/office/drawing/2014/main" id="{B91B8A58-6A90-382A-4ABA-4348D3F313F2}"/>
                  </a:ext>
                </a:extLst>
              </p:cNvPr>
              <p:cNvPicPr/>
              <p:nvPr/>
            </p:nvPicPr>
            <p:blipFill>
              <a:blip r:embed="rId19"/>
              <a:stretch>
                <a:fillRect/>
              </a:stretch>
            </p:blipFill>
            <p:spPr>
              <a:xfrm>
                <a:off x="751320" y="974880"/>
                <a:ext cx="10903680" cy="54619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p:txBody>
          <a:bodyPr/>
          <a:lstStyle/>
          <a:p>
            <a:r>
              <a:rPr lang="en-US"/>
              <a:t>1.9 Solution by containers in the Software Industry</a:t>
            </a:r>
          </a:p>
        </p:txBody>
      </p:sp>
      <p:sp>
        <p:nvSpPr>
          <p:cNvPr id="2" name="Text Placeholder 1"/>
          <p:cNvSpPr>
            <a:spLocks noGrp="1"/>
          </p:cNvSpPr>
          <p:nvPr>
            <p:ph type="body" idx="2"/>
          </p:nvPr>
        </p:nvSpPr>
        <p:spPr/>
        <p:txBody>
          <a:bodyPr/>
          <a:lstStyle/>
          <a:p>
            <a:r>
              <a:rPr lang="en-US" dirty="0"/>
              <a:t>Keeping everything in container solves our problems easily on the factors below:</a:t>
            </a:r>
          </a:p>
          <a:p>
            <a:pPr lvl="1"/>
            <a:endParaRPr lang="en-US" dirty="0"/>
          </a:p>
          <a:p>
            <a:pPr lvl="1"/>
            <a:endParaRPr lang="en-US" dirty="0"/>
          </a:p>
          <a:p>
            <a:endParaRPr lang="en-US" dirty="0"/>
          </a:p>
        </p:txBody>
      </p:sp>
      <p:grpSp>
        <p:nvGrpSpPr>
          <p:cNvPr id="20" name="Group 19"/>
          <p:cNvGrpSpPr/>
          <p:nvPr/>
        </p:nvGrpSpPr>
        <p:grpSpPr>
          <a:xfrm>
            <a:off x="3266630" y="1674901"/>
            <a:ext cx="4769254" cy="4773221"/>
            <a:chOff x="3266630" y="1674901"/>
            <a:chExt cx="4769254" cy="4773221"/>
          </a:xfrm>
        </p:grpSpPr>
        <p:grpSp>
          <p:nvGrpSpPr>
            <p:cNvPr id="4" name="Group 3"/>
            <p:cNvGrpSpPr/>
            <p:nvPr/>
          </p:nvGrpSpPr>
          <p:grpSpPr>
            <a:xfrm>
              <a:off x="3266630" y="1674901"/>
              <a:ext cx="4769254" cy="4773221"/>
              <a:chOff x="5596178" y="710707"/>
              <a:chExt cx="5246179" cy="5250543"/>
            </a:xfrm>
          </p:grpSpPr>
          <p:sp>
            <p:nvSpPr>
              <p:cNvPr id="5" name="Rectangle 4"/>
              <p:cNvSpPr/>
              <p:nvPr/>
            </p:nvSpPr>
            <p:spPr>
              <a:xfrm>
                <a:off x="7831498" y="2152334"/>
                <a:ext cx="775536" cy="8834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7617299">
                <a:off x="8668476" y="3626152"/>
                <a:ext cx="775536" cy="8834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4681900">
                <a:off x="6964174" y="3663792"/>
                <a:ext cx="775536" cy="88340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nut 7"/>
              <p:cNvSpPr/>
              <p:nvPr/>
            </p:nvSpPr>
            <p:spPr>
              <a:xfrm>
                <a:off x="5801350" y="1125417"/>
                <a:ext cx="4835833" cy="4835833"/>
              </a:xfrm>
              <a:prstGeom prst="donut">
                <a:avLst>
                  <a:gd name="adj" fmla="val 186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eeform 8"/>
              <p:cNvSpPr/>
              <p:nvPr/>
            </p:nvSpPr>
            <p:spPr>
              <a:xfrm>
                <a:off x="7346469" y="2731770"/>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chemeClr val="bg2">
                  <a:lumMod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30320" rIns="0" bIns="230320" numCol="1" spcCol="1270" anchor="ctr" anchorCtr="0">
                <a:noAutofit/>
              </a:bodyPr>
              <a:lstStyle/>
              <a:p>
                <a:pPr lvl="0" algn="ctr" defTabSz="666750">
                  <a:spcBef>
                    <a:spcPct val="0"/>
                  </a:spcBef>
                  <a:spcAft>
                    <a:spcPct val="35000"/>
                  </a:spcAft>
                </a:pPr>
                <a:endParaRPr lang="en-US" sz="1500" b="1" kern="1200" dirty="0"/>
              </a:p>
            </p:txBody>
          </p:sp>
          <p:sp>
            <p:nvSpPr>
              <p:cNvPr id="10" name="Freeform 9"/>
              <p:cNvSpPr/>
              <p:nvPr/>
            </p:nvSpPr>
            <p:spPr>
              <a:xfrm rot="16200000">
                <a:off x="8065985" y="2370163"/>
                <a:ext cx="306564" cy="490497"/>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0" y="98099"/>
                    </a:moveTo>
                    <a:lnTo>
                      <a:pt x="153282" y="98099"/>
                    </a:lnTo>
                    <a:lnTo>
                      <a:pt x="153282" y="0"/>
                    </a:lnTo>
                    <a:lnTo>
                      <a:pt x="306564" y="245249"/>
                    </a:lnTo>
                    <a:lnTo>
                      <a:pt x="153282" y="490497"/>
                    </a:lnTo>
                    <a:lnTo>
                      <a:pt x="153282" y="392398"/>
                    </a:lnTo>
                    <a:lnTo>
                      <a:pt x="0" y="392398"/>
                    </a:lnTo>
                    <a:lnTo>
                      <a:pt x="0" y="98099"/>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8099" rIns="91969"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1" name="Freeform 10"/>
              <p:cNvSpPr/>
              <p:nvPr/>
            </p:nvSpPr>
            <p:spPr>
              <a:xfrm>
                <a:off x="7346470" y="710707"/>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a:t>Consistency </a:t>
                </a:r>
              </a:p>
            </p:txBody>
          </p:sp>
          <p:sp>
            <p:nvSpPr>
              <p:cNvPr id="12" name="Freeform 11"/>
              <p:cNvSpPr/>
              <p:nvPr/>
            </p:nvSpPr>
            <p:spPr>
              <a:xfrm rot="1800000">
                <a:off x="8920918" y="3847546"/>
                <a:ext cx="306564" cy="490497"/>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0" y="98099"/>
                    </a:moveTo>
                    <a:lnTo>
                      <a:pt x="153282" y="98099"/>
                    </a:lnTo>
                    <a:lnTo>
                      <a:pt x="153282" y="0"/>
                    </a:lnTo>
                    <a:lnTo>
                      <a:pt x="306564" y="245249"/>
                    </a:lnTo>
                    <a:lnTo>
                      <a:pt x="153282" y="490497"/>
                    </a:lnTo>
                    <a:lnTo>
                      <a:pt x="153282" y="392398"/>
                    </a:lnTo>
                    <a:lnTo>
                      <a:pt x="0" y="392398"/>
                    </a:lnTo>
                    <a:lnTo>
                      <a:pt x="0" y="98099"/>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8099" rIns="91968"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3" name="Freeform 12"/>
              <p:cNvSpPr/>
              <p:nvPr/>
            </p:nvSpPr>
            <p:spPr>
              <a:xfrm>
                <a:off x="9096763" y="3742302"/>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a:t>Run anywhere</a:t>
                </a:r>
              </a:p>
            </p:txBody>
          </p:sp>
          <p:sp>
            <p:nvSpPr>
              <p:cNvPr id="14" name="Freeform 13"/>
              <p:cNvSpPr/>
              <p:nvPr/>
            </p:nvSpPr>
            <p:spPr>
              <a:xfrm rot="19800000">
                <a:off x="7211053" y="3847545"/>
                <a:ext cx="306565" cy="490498"/>
              </a:xfrm>
              <a:custGeom>
                <a:avLst/>
                <a:gdLst>
                  <a:gd name="connsiteX0" fmla="*/ 0 w 306564"/>
                  <a:gd name="connsiteY0" fmla="*/ 98099 h 490497"/>
                  <a:gd name="connsiteX1" fmla="*/ 153282 w 306564"/>
                  <a:gd name="connsiteY1" fmla="*/ 98099 h 490497"/>
                  <a:gd name="connsiteX2" fmla="*/ 153282 w 306564"/>
                  <a:gd name="connsiteY2" fmla="*/ 0 h 490497"/>
                  <a:gd name="connsiteX3" fmla="*/ 306564 w 306564"/>
                  <a:gd name="connsiteY3" fmla="*/ 245249 h 490497"/>
                  <a:gd name="connsiteX4" fmla="*/ 153282 w 306564"/>
                  <a:gd name="connsiteY4" fmla="*/ 490497 h 490497"/>
                  <a:gd name="connsiteX5" fmla="*/ 153282 w 306564"/>
                  <a:gd name="connsiteY5" fmla="*/ 392398 h 490497"/>
                  <a:gd name="connsiteX6" fmla="*/ 0 w 306564"/>
                  <a:gd name="connsiteY6" fmla="*/ 392398 h 490497"/>
                  <a:gd name="connsiteX7" fmla="*/ 0 w 306564"/>
                  <a:gd name="connsiteY7" fmla="*/ 98099 h 4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564" h="490497">
                    <a:moveTo>
                      <a:pt x="306564" y="392398"/>
                    </a:moveTo>
                    <a:lnTo>
                      <a:pt x="153282" y="392398"/>
                    </a:lnTo>
                    <a:lnTo>
                      <a:pt x="153282" y="490497"/>
                    </a:lnTo>
                    <a:lnTo>
                      <a:pt x="0" y="245248"/>
                    </a:lnTo>
                    <a:lnTo>
                      <a:pt x="153282" y="0"/>
                    </a:lnTo>
                    <a:lnTo>
                      <a:pt x="153282" y="98099"/>
                    </a:lnTo>
                    <a:lnTo>
                      <a:pt x="306564" y="98099"/>
                    </a:lnTo>
                    <a:lnTo>
                      <a:pt x="306564" y="392398"/>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1968" tIns="98100" rIns="1" bIns="98098" numCol="1" spcCol="1270" anchor="ctr" anchorCtr="0">
                <a:noAutofit/>
              </a:bodyPr>
              <a:lstStyle/>
              <a:p>
                <a:pPr lvl="0" algn="ctr" defTabSz="533400">
                  <a:lnSpc>
                    <a:spcPct val="90000"/>
                  </a:lnSpc>
                  <a:spcBef>
                    <a:spcPct val="0"/>
                  </a:spcBef>
                  <a:spcAft>
                    <a:spcPct val="35000"/>
                  </a:spcAft>
                </a:pPr>
                <a:endParaRPr lang="en-US" sz="1200" kern="1200"/>
              </a:p>
            </p:txBody>
          </p:sp>
          <p:sp>
            <p:nvSpPr>
              <p:cNvPr id="15" name="Freeform 14"/>
              <p:cNvSpPr/>
              <p:nvPr/>
            </p:nvSpPr>
            <p:spPr>
              <a:xfrm>
                <a:off x="5596178" y="3742302"/>
                <a:ext cx="1745594" cy="1745594"/>
              </a:xfrm>
              <a:custGeom>
                <a:avLst/>
                <a:gdLst>
                  <a:gd name="connsiteX0" fmla="*/ 0 w 1442640"/>
                  <a:gd name="connsiteY0" fmla="*/ 721320 h 1442640"/>
                  <a:gd name="connsiteX1" fmla="*/ 721320 w 1442640"/>
                  <a:gd name="connsiteY1" fmla="*/ 0 h 1442640"/>
                  <a:gd name="connsiteX2" fmla="*/ 1442640 w 1442640"/>
                  <a:gd name="connsiteY2" fmla="*/ 721320 h 1442640"/>
                  <a:gd name="connsiteX3" fmla="*/ 721320 w 1442640"/>
                  <a:gd name="connsiteY3" fmla="*/ 1442640 h 1442640"/>
                  <a:gd name="connsiteX4" fmla="*/ 0 w 1442640"/>
                  <a:gd name="connsiteY4" fmla="*/ 721320 h 144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640" h="1442640">
                    <a:moveTo>
                      <a:pt x="0" y="721320"/>
                    </a:moveTo>
                    <a:cubicBezTo>
                      <a:pt x="0" y="322946"/>
                      <a:pt x="322946" y="0"/>
                      <a:pt x="721320" y="0"/>
                    </a:cubicBezTo>
                    <a:cubicBezTo>
                      <a:pt x="1119694" y="0"/>
                      <a:pt x="1442640" y="322946"/>
                      <a:pt x="1442640" y="721320"/>
                    </a:cubicBezTo>
                    <a:cubicBezTo>
                      <a:pt x="1442640" y="1119694"/>
                      <a:pt x="1119694" y="1442640"/>
                      <a:pt x="721320" y="1442640"/>
                    </a:cubicBezTo>
                    <a:cubicBezTo>
                      <a:pt x="322946" y="1442640"/>
                      <a:pt x="0" y="1119694"/>
                      <a:pt x="0" y="721320"/>
                    </a:cubicBezTo>
                    <a:close/>
                  </a:path>
                </a:pathLst>
              </a:custGeom>
              <a:solidFill>
                <a:srgbClr val="0EC07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227780" rIns="0" bIns="227780" numCol="1" spcCol="1270" anchor="ctr" anchorCtr="0">
                <a:noAutofit/>
              </a:bodyPr>
              <a:lstStyle/>
              <a:p>
                <a:pPr lvl="0" algn="ctr" defTabSz="577850">
                  <a:lnSpc>
                    <a:spcPct val="90000"/>
                  </a:lnSpc>
                  <a:spcBef>
                    <a:spcPct val="0"/>
                  </a:spcBef>
                  <a:spcAft>
                    <a:spcPct val="35000"/>
                  </a:spcAft>
                </a:pPr>
                <a:r>
                  <a:rPr lang="en-US" sz="1600" b="1" kern="1200" dirty="0"/>
                  <a:t>Isolation </a:t>
                </a:r>
              </a:p>
            </p:txBody>
          </p:sp>
        </p:grpSp>
        <p:sp>
          <p:nvSpPr>
            <p:cNvPr id="16" name="Oval 15"/>
            <p:cNvSpPr/>
            <p:nvPr/>
          </p:nvSpPr>
          <p:spPr>
            <a:xfrm>
              <a:off x="5063125" y="3728920"/>
              <a:ext cx="1178018" cy="11780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stretch>
              <a:fillRect/>
            </a:stretch>
          </p:blipFill>
          <p:spPr>
            <a:xfrm>
              <a:off x="5193370" y="3922807"/>
              <a:ext cx="819781" cy="721274"/>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EAAE14A-9B64-6B58-AEF2-55584B60A8BC}"/>
                  </a:ext>
                </a:extLst>
              </p14:cNvPr>
              <p14:cNvContentPartPr/>
              <p14:nvPr/>
            </p14:nvContentPartPr>
            <p14:xfrm>
              <a:off x="3492720" y="1804680"/>
              <a:ext cx="8196120" cy="4047840"/>
            </p14:xfrm>
          </p:contentPart>
        </mc:Choice>
        <mc:Fallback>
          <p:pic>
            <p:nvPicPr>
              <p:cNvPr id="3" name="Ink 2">
                <a:extLst>
                  <a:ext uri="{FF2B5EF4-FFF2-40B4-BE49-F238E27FC236}">
                    <a16:creationId xmlns:a16="http://schemas.microsoft.com/office/drawing/2014/main" id="{AEAAE14A-9B64-6B58-AEF2-55584B60A8BC}"/>
                  </a:ext>
                </a:extLst>
              </p:cNvPr>
              <p:cNvPicPr/>
              <p:nvPr/>
            </p:nvPicPr>
            <p:blipFill>
              <a:blip r:embed="rId5"/>
              <a:stretch>
                <a:fillRect/>
              </a:stretch>
            </p:blipFill>
            <p:spPr>
              <a:xfrm>
                <a:off x="3483360" y="1795320"/>
                <a:ext cx="8214840" cy="406656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p:txBody>
          <a:bodyPr/>
          <a:lstStyle/>
          <a:p>
            <a:r>
              <a:rPr lang="en-US"/>
              <a:t>What did you Grasp?</a:t>
            </a:r>
          </a:p>
        </p:txBody>
      </p:sp>
      <p:sp>
        <p:nvSpPr>
          <p:cNvPr id="145" name="Google Shape;145;p27"/>
          <p:cNvSpPr txBox="1">
            <a:spLocks noGrp="1"/>
          </p:cNvSpPr>
          <p:nvPr>
            <p:ph type="body" sz="quarter" idx="26"/>
          </p:nvPr>
        </p:nvSpPr>
        <p:spPr/>
        <p:txBody>
          <a:bodyPr/>
          <a:lstStyle/>
          <a:p>
            <a:r>
              <a:rPr lang="en-US" dirty="0"/>
              <a:t>Which is the key-factor which helped shipping and software industry to overcome the problems?</a:t>
            </a:r>
          </a:p>
          <a:p>
            <a:pPr lvl="1"/>
            <a:r>
              <a:rPr lang="en-US" dirty="0"/>
              <a:t>Isolation</a:t>
            </a:r>
          </a:p>
          <a:p>
            <a:pPr lvl="1"/>
            <a:r>
              <a:rPr lang="en-US" dirty="0"/>
              <a:t>Availability</a:t>
            </a:r>
          </a:p>
          <a:p>
            <a:pPr lvl="1"/>
            <a:r>
              <a:rPr lang="en-US" dirty="0"/>
              <a:t>Consistency</a:t>
            </a:r>
          </a:p>
          <a:p>
            <a:pPr lvl="1"/>
            <a:r>
              <a:rPr lang="en-US" dirty="0"/>
              <a:t>Performance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14538F7-FEA1-62B6-5539-E0373212E856}"/>
                  </a:ext>
                </a:extLst>
              </p14:cNvPr>
              <p14:cNvContentPartPr/>
              <p14:nvPr/>
            </p14:nvContentPartPr>
            <p14:xfrm>
              <a:off x="4905000" y="2199960"/>
              <a:ext cx="4826160" cy="1662480"/>
            </p14:xfrm>
          </p:contentPart>
        </mc:Choice>
        <mc:Fallback>
          <p:pic>
            <p:nvPicPr>
              <p:cNvPr id="2" name="Ink 1">
                <a:extLst>
                  <a:ext uri="{FF2B5EF4-FFF2-40B4-BE49-F238E27FC236}">
                    <a16:creationId xmlns:a16="http://schemas.microsoft.com/office/drawing/2014/main" id="{714538F7-FEA1-62B6-5539-E0373212E856}"/>
                  </a:ext>
                </a:extLst>
              </p:cNvPr>
              <p:cNvPicPr/>
              <p:nvPr/>
            </p:nvPicPr>
            <p:blipFill>
              <a:blip r:embed="rId4"/>
              <a:stretch>
                <a:fillRect/>
              </a:stretch>
            </p:blipFill>
            <p:spPr>
              <a:xfrm>
                <a:off x="4895640" y="2190600"/>
                <a:ext cx="4844880" cy="16812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p:txBody>
          <a:bodyPr/>
          <a:lstStyle/>
          <a:p>
            <a:r>
              <a:rPr lang="en-US"/>
              <a:t>1.10 Virtualisation</a:t>
            </a:r>
          </a:p>
        </p:txBody>
      </p:sp>
      <p:sp>
        <p:nvSpPr>
          <p:cNvPr id="2" name="Text Placeholder 1"/>
          <p:cNvSpPr>
            <a:spLocks noGrp="1"/>
          </p:cNvSpPr>
          <p:nvPr>
            <p:ph type="body" idx="2"/>
          </p:nvPr>
        </p:nvSpPr>
        <p:spPr/>
        <p:txBody>
          <a:bodyPr/>
          <a:lstStyle/>
          <a:p>
            <a:r>
              <a:rPr lang="en-US"/>
              <a:t>Virtualization is a technology to run multiple same or different operating systems which are completely isolated from each other.</a:t>
            </a:r>
          </a:p>
          <a:p>
            <a:endParaRPr lang="en-US" dirty="0"/>
          </a:p>
        </p:txBody>
      </p:sp>
      <p:sp>
        <p:nvSpPr>
          <p:cNvPr id="10" name="Rectangle 9"/>
          <p:cNvSpPr/>
          <p:nvPr/>
        </p:nvSpPr>
        <p:spPr>
          <a:xfrm>
            <a:off x="340179" y="6325400"/>
            <a:ext cx="10752542" cy="230832"/>
          </a:xfrm>
          <a:prstGeom prst="rect">
            <a:avLst/>
          </a:prstGeom>
        </p:spPr>
        <p:txBody>
          <a:bodyPr wrap="square">
            <a:spAutoFit/>
          </a:bodyPr>
          <a:lstStyle/>
          <a:p>
            <a:r>
              <a:rPr lang="en-US" sz="900" i="1" dirty="0"/>
              <a:t> </a:t>
            </a:r>
          </a:p>
        </p:txBody>
      </p:sp>
      <p:pic>
        <p:nvPicPr>
          <p:cNvPr id="4" name="Picture 3"/>
          <p:cNvPicPr>
            <a:picLocks noChangeAspect="1"/>
          </p:cNvPicPr>
          <p:nvPr/>
        </p:nvPicPr>
        <p:blipFill>
          <a:blip r:embed="rId3"/>
          <a:stretch>
            <a:fillRect/>
          </a:stretch>
        </p:blipFill>
        <p:spPr>
          <a:xfrm>
            <a:off x="1150122" y="2100506"/>
            <a:ext cx="9833700" cy="4224894"/>
          </a:xfrm>
          <a:prstGeom prst="rect">
            <a:avLst/>
          </a:prstGeom>
          <a:ln w="38100">
            <a:solidFill>
              <a:srgbClr val="0B8F5D"/>
            </a:solidFill>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0A28F56-F953-DD2E-B7F8-A74FDE18656E}"/>
                  </a:ext>
                </a:extLst>
              </p14:cNvPr>
              <p14:cNvContentPartPr/>
              <p14:nvPr/>
            </p14:nvContentPartPr>
            <p14:xfrm>
              <a:off x="299520" y="2394720"/>
              <a:ext cx="6365160" cy="3791520"/>
            </p14:xfrm>
          </p:contentPart>
        </mc:Choice>
        <mc:Fallback>
          <p:pic>
            <p:nvPicPr>
              <p:cNvPr id="3" name="Ink 2">
                <a:extLst>
                  <a:ext uri="{FF2B5EF4-FFF2-40B4-BE49-F238E27FC236}">
                    <a16:creationId xmlns:a16="http://schemas.microsoft.com/office/drawing/2014/main" id="{70A28F56-F953-DD2E-B7F8-A74FDE18656E}"/>
                  </a:ext>
                </a:extLst>
              </p:cNvPr>
              <p:cNvPicPr/>
              <p:nvPr/>
            </p:nvPicPr>
            <p:blipFill>
              <a:blip r:embed="rId5"/>
              <a:stretch>
                <a:fillRect/>
              </a:stretch>
            </p:blipFill>
            <p:spPr>
              <a:xfrm>
                <a:off x="290160" y="2385360"/>
                <a:ext cx="6383880" cy="38102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p:txBody>
          <a:bodyPr/>
          <a:lstStyle/>
          <a:p>
            <a:r>
              <a:rPr lang="en-US"/>
              <a:t>1.11 What is Hypervisor?</a:t>
            </a:r>
          </a:p>
        </p:txBody>
      </p:sp>
      <p:sp>
        <p:nvSpPr>
          <p:cNvPr id="2" name="Text Placeholder 1"/>
          <p:cNvSpPr>
            <a:spLocks noGrp="1"/>
          </p:cNvSpPr>
          <p:nvPr>
            <p:ph type="body" idx="2"/>
          </p:nvPr>
        </p:nvSpPr>
        <p:spPr/>
        <p:txBody>
          <a:bodyPr/>
          <a:lstStyle/>
          <a:p>
            <a:r>
              <a:rPr lang="en-US"/>
              <a:t> </a:t>
            </a:r>
            <a:endParaRPr lang="en-US" dirty="0"/>
          </a:p>
        </p:txBody>
      </p:sp>
      <p:pic>
        <p:nvPicPr>
          <p:cNvPr id="158" name="Google Shape;158;p29"/>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rcRect l="3844" t="3147" r="3807" b="7323"/>
          <a:stretch/>
        </p:blipFill>
        <p:spPr>
          <a:xfrm>
            <a:off x="2612570" y="1618921"/>
            <a:ext cx="7126516" cy="3714500"/>
          </a:xfrm>
          <a:prstGeom prst="rect">
            <a:avLst/>
          </a:prstGeom>
          <a:solidFill>
            <a:schemeClr val="bg1"/>
          </a:solidFill>
          <a:ln w="38100">
            <a:solidFill>
              <a:srgbClr val="0B8F5D"/>
            </a:solidFill>
          </a:ln>
        </p:spPr>
      </p:pic>
      <p:sp>
        <p:nvSpPr>
          <p:cNvPr id="7" name="Rectangle 6"/>
          <p:cNvSpPr/>
          <p:nvPr/>
        </p:nvSpPr>
        <p:spPr>
          <a:xfrm>
            <a:off x="340179" y="6325400"/>
            <a:ext cx="10752542" cy="230832"/>
          </a:xfrm>
          <a:prstGeom prst="rect">
            <a:avLst/>
          </a:prstGeom>
        </p:spPr>
        <p:txBody>
          <a:bodyPr wrap="square">
            <a:spAutoFit/>
          </a:bodyPr>
          <a:lstStyle/>
          <a:p>
            <a:r>
              <a:rPr lang="en-US" sz="900" i="1" dirty="0"/>
              <a:t>Source: https://www.data-storage.uk/articles/how-does-a-hypervisor-work/</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88693B6-264F-C2F0-36F5-60351EF9A40E}"/>
                  </a:ext>
                </a:extLst>
              </p14:cNvPr>
              <p14:cNvContentPartPr/>
              <p14:nvPr/>
            </p14:nvContentPartPr>
            <p14:xfrm>
              <a:off x="959760" y="2140560"/>
              <a:ext cx="9137520" cy="1886400"/>
            </p14:xfrm>
          </p:contentPart>
        </mc:Choice>
        <mc:Fallback>
          <p:pic>
            <p:nvPicPr>
              <p:cNvPr id="3" name="Ink 2">
                <a:extLst>
                  <a:ext uri="{FF2B5EF4-FFF2-40B4-BE49-F238E27FC236}">
                    <a16:creationId xmlns:a16="http://schemas.microsoft.com/office/drawing/2014/main" id="{788693B6-264F-C2F0-36F5-60351EF9A40E}"/>
                  </a:ext>
                </a:extLst>
              </p:cNvPr>
              <p:cNvPicPr/>
              <p:nvPr/>
            </p:nvPicPr>
            <p:blipFill>
              <a:blip r:embed="rId6"/>
              <a:stretch>
                <a:fillRect/>
              </a:stretch>
            </p:blipFill>
            <p:spPr>
              <a:xfrm>
                <a:off x="950400" y="2131200"/>
                <a:ext cx="9156240" cy="190512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p:txBody>
          <a:bodyPr/>
          <a:lstStyle/>
          <a:p>
            <a:r>
              <a:rPr lang="en-US"/>
              <a:t>1.12 Types of Hypervisors</a:t>
            </a:r>
          </a:p>
        </p:txBody>
      </p:sp>
      <p:sp>
        <p:nvSpPr>
          <p:cNvPr id="2" name="Text Placeholder 1"/>
          <p:cNvSpPr>
            <a:spLocks noGrp="1"/>
          </p:cNvSpPr>
          <p:nvPr>
            <p:ph type="body" idx="2"/>
          </p:nvPr>
        </p:nvSpPr>
        <p:spPr/>
        <p:txBody>
          <a:bodyPr/>
          <a:lstStyle/>
          <a:p>
            <a:r>
              <a:rPr lang="en-US"/>
              <a:t> The two types of hypervisors are as follows: </a:t>
            </a:r>
          </a:p>
          <a:p>
            <a:endParaRPr lang="en-US" dirty="0"/>
          </a:p>
        </p:txBody>
      </p:sp>
      <p:sp>
        <p:nvSpPr>
          <p:cNvPr id="9" name="Rectangle 8"/>
          <p:cNvSpPr/>
          <p:nvPr/>
        </p:nvSpPr>
        <p:spPr>
          <a:xfrm>
            <a:off x="340179" y="6325400"/>
            <a:ext cx="10752542" cy="230832"/>
          </a:xfrm>
          <a:prstGeom prst="rect">
            <a:avLst/>
          </a:prstGeom>
        </p:spPr>
        <p:txBody>
          <a:bodyPr wrap="square">
            <a:spAutoFit/>
          </a:bodyPr>
          <a:lstStyle/>
          <a:p>
            <a:r>
              <a:rPr lang="en-US" sz="900" i="1" dirty="0"/>
              <a:t>Source: https://www.flexiant.com/2014/02/05/what-does-a-hypervisor-do/</a:t>
            </a:r>
          </a:p>
        </p:txBody>
      </p:sp>
      <p:pic>
        <p:nvPicPr>
          <p:cNvPr id="6" name="Picture 5"/>
          <p:cNvPicPr>
            <a:picLocks noChangeAspect="1"/>
          </p:cNvPicPr>
          <p:nvPr/>
        </p:nvPicPr>
        <p:blipFill rotWithShape="1">
          <a:blip r:embed="rId3"/>
          <a:srcRect t="8380" b="2055"/>
          <a:stretch/>
        </p:blipFill>
        <p:spPr>
          <a:xfrm>
            <a:off x="5686446" y="2356414"/>
            <a:ext cx="6294498" cy="2950103"/>
          </a:xfrm>
          <a:prstGeom prst="rect">
            <a:avLst/>
          </a:prstGeom>
          <a:ln w="38100">
            <a:solidFill>
              <a:srgbClr val="0B8F5D"/>
            </a:solidFill>
          </a:ln>
        </p:spPr>
      </p:pic>
      <p:pic>
        <p:nvPicPr>
          <p:cNvPr id="31" name="Picture 30"/>
          <p:cNvPicPr>
            <a:picLocks noChangeAspect="1"/>
          </p:cNvPicPr>
          <p:nvPr/>
        </p:nvPicPr>
        <p:blipFill rotWithShape="1">
          <a:blip r:embed="rId4"/>
          <a:srcRect t="5906" r="4266" b="6519"/>
          <a:stretch/>
        </p:blipFill>
        <p:spPr>
          <a:xfrm>
            <a:off x="466732" y="2356415"/>
            <a:ext cx="5006348" cy="2965093"/>
          </a:xfrm>
          <a:prstGeom prst="rect">
            <a:avLst/>
          </a:prstGeom>
          <a:ln w="38100">
            <a:solidFill>
              <a:srgbClr val="0B8F5D"/>
            </a:solidFill>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BA83E7E-61A8-9B3B-9850-CCB179DA5BF6}"/>
                  </a:ext>
                </a:extLst>
              </p14:cNvPr>
              <p14:cNvContentPartPr/>
              <p14:nvPr/>
            </p14:nvContentPartPr>
            <p14:xfrm>
              <a:off x="1254240" y="2377440"/>
              <a:ext cx="8870040" cy="3720960"/>
            </p14:xfrm>
          </p:contentPart>
        </mc:Choice>
        <mc:Fallback>
          <p:pic>
            <p:nvPicPr>
              <p:cNvPr id="3" name="Ink 2">
                <a:extLst>
                  <a:ext uri="{FF2B5EF4-FFF2-40B4-BE49-F238E27FC236}">
                    <a16:creationId xmlns:a16="http://schemas.microsoft.com/office/drawing/2014/main" id="{8BA83E7E-61A8-9B3B-9850-CCB179DA5BF6}"/>
                  </a:ext>
                </a:extLst>
              </p:cNvPr>
              <p:cNvPicPr/>
              <p:nvPr/>
            </p:nvPicPr>
            <p:blipFill>
              <a:blip r:embed="rId6"/>
              <a:stretch>
                <a:fillRect/>
              </a:stretch>
            </p:blipFill>
            <p:spPr>
              <a:xfrm>
                <a:off x="1244880" y="2368080"/>
                <a:ext cx="8888760" cy="37396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1" y="0"/>
            <a:ext cx="12192000" cy="713048"/>
          </a:xfrm>
          <a:solidFill>
            <a:schemeClr val="accent1">
              <a:lumMod val="75000"/>
            </a:schemeClr>
          </a:solidFill>
        </p:spPr>
        <p:txBody>
          <a:bodyPr>
            <a:normAutofit/>
          </a:bodyPr>
          <a:lstStyle/>
          <a:p>
            <a:r>
              <a:rPr lang="en-IN" sz="4000" b="1" dirty="0">
                <a:solidFill>
                  <a:schemeClr val="bg1"/>
                </a:solidFill>
              </a:rPr>
              <a:t>Virtual Machines vs Docker Containers</a:t>
            </a:r>
          </a:p>
        </p:txBody>
      </p:sp>
      <p:sp>
        <p:nvSpPr>
          <p:cNvPr id="6" name="Title 4"/>
          <p:cNvSpPr txBox="1">
            <a:spLocks/>
          </p:cNvSpPr>
          <p:nvPr/>
        </p:nvSpPr>
        <p:spPr>
          <a:xfrm>
            <a:off x="0" y="6489957"/>
            <a:ext cx="12192000" cy="356524"/>
          </a:xfrm>
          <a:prstGeom prst="rect">
            <a:avLst/>
          </a:prstGeom>
          <a:solidFill>
            <a:schemeClr val="accent2">
              <a:lumMod val="75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p>
        </p:txBody>
      </p:sp>
      <p:pic>
        <p:nvPicPr>
          <p:cNvPr id="2" name="Picture 1"/>
          <p:cNvPicPr>
            <a:picLocks noChangeAspect="1"/>
          </p:cNvPicPr>
          <p:nvPr/>
        </p:nvPicPr>
        <p:blipFill>
          <a:blip r:embed="rId2"/>
          <a:stretch>
            <a:fillRect/>
          </a:stretch>
        </p:blipFill>
        <p:spPr>
          <a:xfrm>
            <a:off x="200025" y="733425"/>
            <a:ext cx="11791950" cy="539115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9B2079A-93C5-DBC7-E4DD-87C1023E394E}"/>
                  </a:ext>
                </a:extLst>
              </p14:cNvPr>
              <p14:cNvContentPartPr/>
              <p14:nvPr/>
            </p14:nvContentPartPr>
            <p14:xfrm>
              <a:off x="1061640" y="1807920"/>
              <a:ext cx="8277840" cy="4164480"/>
            </p14:xfrm>
          </p:contentPart>
        </mc:Choice>
        <mc:Fallback>
          <p:pic>
            <p:nvPicPr>
              <p:cNvPr id="3" name="Ink 2">
                <a:extLst>
                  <a:ext uri="{FF2B5EF4-FFF2-40B4-BE49-F238E27FC236}">
                    <a16:creationId xmlns:a16="http://schemas.microsoft.com/office/drawing/2014/main" id="{39B2079A-93C5-DBC7-E4DD-87C1023E394E}"/>
                  </a:ext>
                </a:extLst>
              </p:cNvPr>
              <p:cNvPicPr/>
              <p:nvPr/>
            </p:nvPicPr>
            <p:blipFill>
              <a:blip r:embed="rId4"/>
              <a:stretch>
                <a:fillRect/>
              </a:stretch>
            </p:blipFill>
            <p:spPr>
              <a:xfrm>
                <a:off x="1052280" y="1798560"/>
                <a:ext cx="8296560" cy="4183200"/>
              </a:xfrm>
              <a:prstGeom prst="rect">
                <a:avLst/>
              </a:prstGeom>
            </p:spPr>
          </p:pic>
        </mc:Fallback>
      </mc:AlternateContent>
    </p:spTree>
    <p:extLst>
      <p:ext uri="{BB962C8B-B14F-4D97-AF65-F5344CB8AC3E}">
        <p14:creationId xmlns:p14="http://schemas.microsoft.com/office/powerpoint/2010/main" val="1699650132"/>
      </p:ext>
    </p:extLst>
  </p:cSld>
  <p:clrMapOvr>
    <a:masterClrMapping/>
  </p:clrMapOvr>
  <mc:AlternateContent xmlns:mc="http://schemas.openxmlformats.org/markup-compatibility/2006" xmlns:p14="http://schemas.microsoft.com/office/powerpoint/2010/main">
    <mc:Choice Requires="p14">
      <p:transition spd="slow" p14:dur="2000" advTm="126926"/>
    </mc:Choice>
    <mc:Fallback xmlns="">
      <p:transition spd="slow" advTm="126926"/>
    </mc:Fallback>
  </mc:AlternateContent>
  <p:extLst>
    <p:ext uri="{3A86A75C-4F4B-4683-9AE1-C65F6400EC91}">
      <p14:laserTraceLst xmlns:p14="http://schemas.microsoft.com/office/powerpoint/2010/main">
        <p14:tracePtLst>
          <p14:tracePt t="12771" x="7456488" y="4116388"/>
          <p14:tracePt t="12780" x="7419975" y="4027488"/>
          <p14:tracePt t="12797" x="7340600" y="3848100"/>
          <p14:tracePt t="12809" x="7232650" y="3643313"/>
          <p14:tracePt t="12820" x="7180263" y="3554413"/>
          <p14:tracePt t="12834" x="7089775" y="3438525"/>
          <p14:tracePt t="12850" x="6751638" y="3152775"/>
          <p14:tracePt t="12866" x="6483350" y="2901950"/>
          <p14:tracePt t="12883" x="6296025" y="2776538"/>
          <p14:tracePt t="12900" x="6099175" y="2660650"/>
          <p14:tracePt t="12917" x="5867400" y="2509838"/>
          <p14:tracePt t="12933" x="5741988" y="2446338"/>
          <p14:tracePt t="12950" x="5608638" y="2384425"/>
          <p14:tracePt t="12966" x="5518150" y="2347913"/>
          <p14:tracePt t="12983" x="5456238" y="2330450"/>
          <p14:tracePt t="12999" x="5384800" y="2322513"/>
          <p14:tracePt t="13016" x="5330825" y="2303463"/>
          <p14:tracePt t="13033" x="5286375" y="2295525"/>
          <p14:tracePt t="13050" x="5232400" y="2295525"/>
          <p14:tracePt t="13066" x="5160963" y="2295525"/>
          <p14:tracePt t="13083" x="4956175" y="2295525"/>
          <p14:tracePt t="13099" x="4830763" y="2286000"/>
          <p14:tracePt t="13116" x="4768850" y="2286000"/>
          <p14:tracePt t="13133" x="4714875" y="2286000"/>
          <p14:tracePt t="13149" x="4660900" y="2286000"/>
          <p14:tracePt t="13167" x="4589463" y="2312988"/>
          <p14:tracePt t="13184" x="4545013" y="2339975"/>
          <p14:tracePt t="13200" x="4510088" y="2366963"/>
          <p14:tracePt t="13217" x="4491038" y="2384425"/>
          <p14:tracePt t="13234" x="4473575" y="2411413"/>
          <p14:tracePt t="13249" x="4473575" y="2438400"/>
          <p14:tracePt t="13266" x="4456113" y="2473325"/>
          <p14:tracePt t="13283" x="4446588" y="2509838"/>
          <p14:tracePt t="13299" x="4429125" y="2554288"/>
          <p14:tracePt t="13316" x="4411663" y="2589213"/>
          <p14:tracePt t="13332" x="4402138" y="2616200"/>
          <p14:tracePt t="13349" x="4394200" y="2652713"/>
          <p14:tracePt t="13366" x="4394200" y="2705100"/>
          <p14:tracePt t="13383" x="4394200" y="2759075"/>
          <p14:tracePt t="13399" x="4384675" y="2813050"/>
          <p14:tracePt t="13416" x="4375150" y="2867025"/>
          <p14:tracePt t="13433" x="4375150" y="2938463"/>
          <p14:tracePt t="13450" x="4375150" y="2982913"/>
          <p14:tracePt t="13466" x="4375150" y="3036888"/>
          <p14:tracePt t="13483" x="4375150" y="3098800"/>
          <p14:tracePt t="13499" x="4375150" y="3152775"/>
          <p14:tracePt t="13516" x="4375150" y="3197225"/>
          <p14:tracePt t="13533" x="4375150" y="3214688"/>
          <p14:tracePt t="13549" x="4367213" y="3224213"/>
          <p14:tracePt t="13582" x="4367213" y="3232150"/>
          <p14:tracePt t="13599" x="4357688" y="3251200"/>
          <p14:tracePt t="15276" x="4562475" y="3187700"/>
          <p14:tracePt t="15287" x="4643438" y="3152775"/>
          <p14:tracePt t="15298" x="4724400" y="3108325"/>
          <p14:tracePt t="15314" x="4840288" y="2955925"/>
          <p14:tracePt t="15330" x="4884738" y="2813050"/>
          <p14:tracePt t="15347" x="4929188" y="2625725"/>
          <p14:tracePt t="15364" x="4956175" y="2374900"/>
          <p14:tracePt t="15381" x="4965700" y="2125663"/>
          <p14:tracePt t="15398" x="4965700" y="1919288"/>
          <p14:tracePt t="15415" x="4929188" y="1741488"/>
          <p14:tracePt t="15432" x="4902200" y="1687513"/>
          <p14:tracePt t="15448" x="4803775" y="1517650"/>
          <p14:tracePt t="15464" x="4741863" y="1411288"/>
          <p14:tracePt t="15482" x="4687888" y="1322388"/>
          <p14:tracePt t="15498" x="4625975" y="1268413"/>
          <p14:tracePt t="15514" x="4562475" y="1204913"/>
          <p14:tracePt t="15532" x="4491038" y="1143000"/>
          <p14:tracePt t="15548" x="4330700" y="1044575"/>
          <p14:tracePt t="15564" x="4224338" y="1000125"/>
          <p14:tracePt t="15581" x="4125913" y="982663"/>
          <p14:tracePt t="15597" x="4044950" y="965200"/>
          <p14:tracePt t="15614" x="3956050" y="965200"/>
          <p14:tracePt t="15630" x="3840163" y="965200"/>
          <p14:tracePt t="15647" x="3751263" y="965200"/>
          <p14:tracePt t="15664" x="3633788" y="965200"/>
          <p14:tracePt t="15681" x="3490913" y="973138"/>
          <p14:tracePt t="15698" x="3446463" y="990600"/>
          <p14:tracePt t="15714" x="3411538" y="1009650"/>
          <p14:tracePt t="15731" x="3384550" y="1036638"/>
          <p14:tracePt t="15748" x="3375025" y="1081088"/>
          <p14:tracePt t="15763" x="3375025" y="1125538"/>
          <p14:tracePt t="15780" x="3367088" y="1187450"/>
          <p14:tracePt t="15798" x="3367088" y="1276350"/>
          <p14:tracePt t="15814" x="3375025" y="1411288"/>
          <p14:tracePt t="15830" x="3384550" y="1554163"/>
          <p14:tracePt t="15847" x="3402013" y="1660525"/>
          <p14:tracePt t="15864" x="3429000" y="1768475"/>
          <p14:tracePt t="15880" x="3473450" y="1893888"/>
          <p14:tracePt t="15898" x="3490913" y="2000250"/>
          <p14:tracePt t="15913" x="3500438" y="2125663"/>
          <p14:tracePt t="15930" x="3509963" y="2251075"/>
          <p14:tracePt t="15947" x="3517900" y="2401888"/>
          <p14:tracePt t="15964" x="3517900" y="2490788"/>
          <p14:tracePt t="15981" x="3517900" y="2544763"/>
          <p14:tracePt t="15997" x="3517900" y="2589213"/>
          <p14:tracePt t="16014" x="3517900" y="2633663"/>
          <p14:tracePt t="16031" x="3517900" y="2732088"/>
          <p14:tracePt t="16048" x="3517900" y="2830513"/>
          <p14:tracePt t="16064" x="3517900" y="2884488"/>
          <p14:tracePt t="16080" x="3517900" y="3054350"/>
          <p14:tracePt t="16096" x="3490913" y="3197225"/>
          <p14:tracePt t="16113" x="3473450" y="3340100"/>
          <p14:tracePt t="16117" x="3465513" y="3429000"/>
          <p14:tracePt t="16130" x="3465513" y="3500438"/>
          <p14:tracePt t="16146" x="3482975" y="3643313"/>
          <p14:tracePt t="16163" x="3490913" y="3786188"/>
          <p14:tracePt t="16180" x="3490913" y="4071938"/>
          <p14:tracePt t="16196" x="3490913" y="4232275"/>
          <p14:tracePt t="16214" x="3490913" y="4357688"/>
          <p14:tracePt t="16231" x="3500438" y="4483100"/>
          <p14:tracePt t="16247" x="3527425" y="4598988"/>
          <p14:tracePt t="16263" x="3554413" y="4697413"/>
          <p14:tracePt t="16281" x="3625850" y="4867275"/>
          <p14:tracePt t="16298" x="3643313" y="4929188"/>
          <p14:tracePt t="16314" x="3652838" y="4965700"/>
          <p14:tracePt t="16330" x="3679825" y="5027613"/>
          <p14:tracePt t="16346" x="3687763" y="5062538"/>
          <p14:tracePt t="16363" x="3705225" y="5081588"/>
          <p14:tracePt t="16380" x="3714750" y="5089525"/>
          <p14:tracePt t="16396" x="3724275" y="5116513"/>
          <p14:tracePt t="16413" x="3732213" y="5126038"/>
          <p14:tracePt t="16430" x="3751263" y="5133975"/>
          <p14:tracePt t="16446" x="3776663" y="5133975"/>
          <p14:tracePt t="16463" x="3830638" y="5126038"/>
          <p14:tracePt t="16480" x="3946525" y="5108575"/>
          <p14:tracePt t="16498" x="4197350" y="5054600"/>
          <p14:tracePt t="16514" x="4625975" y="4965700"/>
          <p14:tracePt t="16532" x="5438775" y="4768850"/>
          <p14:tracePt t="16547" x="6010275" y="4589463"/>
          <p14:tracePt t="16564" x="6554788" y="4375150"/>
          <p14:tracePt t="16580" x="7277100" y="4160838"/>
          <p14:tracePt t="16596" x="7974013" y="3983038"/>
          <p14:tracePt t="16613" x="8688388" y="3857625"/>
          <p14:tracePt t="16617" x="8974138" y="3776663"/>
          <p14:tracePt t="16629" x="9251950" y="3670300"/>
          <p14:tracePt t="16646" x="9634538" y="3419475"/>
          <p14:tracePt t="16663" x="10018713" y="3027363"/>
          <p14:tracePt t="16679" x="10198100" y="2830513"/>
          <p14:tracePt t="16696" x="10296525" y="2697163"/>
          <p14:tracePt t="16713" x="10358438" y="2633663"/>
          <p14:tracePt t="16731" x="10394950" y="2589213"/>
          <p14:tracePt t="16747" x="10412413" y="2554288"/>
          <p14:tracePt t="16763" x="10420350" y="2500313"/>
          <p14:tracePt t="16780" x="10439400" y="2401888"/>
          <p14:tracePt t="16797" x="10466388" y="2241550"/>
          <p14:tracePt t="16820" x="10483850" y="2160588"/>
          <p14:tracePt t="16829" x="10491788" y="2116138"/>
          <p14:tracePt t="16846" x="10501313" y="2081213"/>
          <p14:tracePt t="16863" x="10510838" y="2027238"/>
          <p14:tracePt t="16880" x="10510838" y="1973263"/>
          <p14:tracePt t="16897" x="10510838" y="1874838"/>
          <p14:tracePt t="16913" x="10510838" y="1839913"/>
          <p14:tracePt t="16930" x="10510838" y="1822450"/>
          <p14:tracePt t="16946" x="10510838" y="1812925"/>
          <p14:tracePt t="16962" x="10510838" y="1803400"/>
          <p14:tracePt t="16980" x="10510838" y="1795463"/>
          <p14:tracePt t="16997" x="10501313" y="1785938"/>
          <p14:tracePt t="17013" x="10483850" y="1776413"/>
          <p14:tracePt t="17030" x="10474325" y="1776413"/>
          <p14:tracePt t="17047" x="10466388" y="1776413"/>
          <p14:tracePt t="19552" x="10412413" y="1751013"/>
          <p14:tracePt t="19565" x="10394950" y="1741488"/>
          <p14:tracePt t="19579" x="10385425" y="1731963"/>
          <p14:tracePt t="19594" x="10385425" y="1724025"/>
          <p14:tracePt t="19611" x="10402888" y="1704975"/>
          <p14:tracePt t="19619" x="10420350" y="1704975"/>
          <p14:tracePt t="19632" x="10483850" y="1697038"/>
          <p14:tracePt t="19646" x="10537825" y="1697038"/>
          <p14:tracePt t="20041" x="10528300" y="1687513"/>
          <p14:tracePt t="20053" x="10412413" y="1660525"/>
          <p14:tracePt t="20066" x="10348913" y="1633538"/>
          <p14:tracePt t="20079" x="10215563" y="1598613"/>
          <p14:tracePt t="20093" x="10144125" y="1571625"/>
          <p14:tracePt t="20110" x="10090150" y="1554163"/>
          <p14:tracePt t="20117" x="10063163" y="1554163"/>
          <p14:tracePt t="20126" x="10037763" y="1554163"/>
          <p14:tracePt t="20143" x="9983788" y="1554163"/>
          <p14:tracePt t="20160" x="9939338" y="1554163"/>
          <p14:tracePt t="20176" x="9894888" y="1562100"/>
          <p14:tracePt t="20193" x="9742488" y="1616075"/>
          <p14:tracePt t="20209" x="9609138" y="1652588"/>
          <p14:tracePt t="20226" x="9447213" y="1679575"/>
          <p14:tracePt t="20242" x="9242425" y="1697038"/>
          <p14:tracePt t="20259" x="9072563" y="1741488"/>
          <p14:tracePt t="20277" x="8823325" y="1776413"/>
          <p14:tracePt t="20294" x="8626475" y="1822450"/>
          <p14:tracePt t="20309" x="8483600" y="1866900"/>
          <p14:tracePt t="20326" x="8108950" y="1955800"/>
          <p14:tracePt t="20343" x="7875588" y="2009775"/>
          <p14:tracePt t="20360" x="7599363" y="2081213"/>
          <p14:tracePt t="20376" x="7340600" y="2108200"/>
          <p14:tracePt t="20393" x="7126288" y="2152650"/>
          <p14:tracePt t="20409" x="6919913" y="2170113"/>
          <p14:tracePt t="20426" x="6680200" y="2232025"/>
          <p14:tracePt t="20442" x="6510338" y="2259013"/>
          <p14:tracePt t="20459" x="6384925" y="2276475"/>
          <p14:tracePt t="20476" x="6303963" y="2295525"/>
          <p14:tracePt t="20492" x="6251575" y="2312988"/>
          <p14:tracePt t="20509" x="6215063" y="2322513"/>
          <p14:tracePt t="20526" x="6180138" y="2339975"/>
          <p14:tracePt t="20544" x="6116638" y="2357438"/>
          <p14:tracePt t="20560" x="6062663" y="2393950"/>
          <p14:tracePt t="20575" x="6018213" y="2401888"/>
          <p14:tracePt t="20593" x="5946775" y="2428875"/>
          <p14:tracePt t="20609" x="5867400" y="2446338"/>
          <p14:tracePt t="20614" x="5830888" y="2455863"/>
          <p14:tracePt t="20626" x="5786438" y="2473325"/>
          <p14:tracePt t="20642" x="5724525" y="2500313"/>
          <p14:tracePt t="20659" x="5661025" y="2509838"/>
          <p14:tracePt t="20675" x="5608638" y="2527300"/>
          <p14:tracePt t="20692" x="5599113" y="2544763"/>
          <p14:tracePt t="20709" x="5589588" y="2544763"/>
          <p14:tracePt t="20726" x="5581650" y="2544763"/>
          <p14:tracePt t="20814" x="5572125" y="2544763"/>
          <p14:tracePt t="20825" x="5572125" y="2527300"/>
          <p14:tracePt t="20837" x="5572125" y="2509838"/>
          <p14:tracePt t="20843" x="5572125" y="2500313"/>
          <p14:tracePt t="20859" x="5572125" y="2490788"/>
          <p14:tracePt t="21001" x="5562600" y="2536825"/>
          <p14:tracePt t="21013" x="5545138" y="2625725"/>
          <p14:tracePt t="21027" x="5545138" y="2652713"/>
          <p14:tracePt t="21045" x="5527675" y="2813050"/>
          <p14:tracePt t="21059" x="5527675" y="2928938"/>
          <p14:tracePt t="21077" x="5537200" y="3089275"/>
          <p14:tracePt t="21092" x="5572125" y="3259138"/>
          <p14:tracePt t="21110" x="5634038" y="3482975"/>
          <p14:tracePt t="21122" x="5759450" y="3670300"/>
          <p14:tracePt t="21137" x="5919788" y="3848100"/>
          <p14:tracePt t="21150" x="6010275" y="3911600"/>
          <p14:tracePt t="21161" x="6180138" y="4027488"/>
          <p14:tracePt t="21175" x="6251575" y="4062413"/>
          <p14:tracePt t="21192" x="6500813" y="4152900"/>
          <p14:tracePt t="21208" x="6670675" y="4205288"/>
          <p14:tracePt t="21226" x="6848475" y="4268788"/>
          <p14:tracePt t="21242" x="6956425" y="4295775"/>
          <p14:tracePt t="21258" x="7045325" y="4303713"/>
          <p14:tracePt t="21275" x="7143750" y="4303713"/>
          <p14:tracePt t="21293" x="7296150" y="4286250"/>
          <p14:tracePt t="21308" x="7402513" y="4259263"/>
          <p14:tracePt t="21326" x="7473950" y="4232275"/>
          <p14:tracePt t="21342" x="7537450" y="4214813"/>
          <p14:tracePt t="21359" x="7608888" y="4197350"/>
          <p14:tracePt t="21375" x="7732713" y="4170363"/>
          <p14:tracePt t="21392" x="7867650" y="4152900"/>
          <p14:tracePt t="21409" x="8054975" y="4071938"/>
          <p14:tracePt t="21426" x="8170863" y="4000500"/>
          <p14:tracePt t="21442" x="8277225" y="3894138"/>
          <p14:tracePt t="21458" x="8385175" y="3786188"/>
          <p14:tracePt t="21475" x="8456613" y="3687763"/>
          <p14:tracePt t="21491" x="8518525" y="3625850"/>
          <p14:tracePt t="21508" x="8582025" y="3562350"/>
          <p14:tracePt t="21525" x="8626475" y="3517900"/>
          <p14:tracePt t="21542" x="8680450" y="3438525"/>
          <p14:tracePt t="21558" x="8715375" y="3384550"/>
          <p14:tracePt t="21575" x="8732838" y="3330575"/>
          <p14:tracePt t="21591" x="8742363" y="3303588"/>
          <p14:tracePt t="21609" x="8759825" y="3286125"/>
          <p14:tracePt t="21624" x="8759825" y="3276600"/>
          <p14:tracePt t="21691" x="8769350" y="3268663"/>
          <p14:tracePt t="21707" x="8769350" y="3251200"/>
          <p14:tracePt t="21836" x="8777288" y="3241675"/>
          <p14:tracePt t="21920" x="8786813" y="3224213"/>
          <p14:tracePt t="21936" x="8796338" y="3197225"/>
          <p14:tracePt t="21948" x="8813800" y="3170238"/>
          <p14:tracePt t="21958" x="8813800" y="3160713"/>
          <p14:tracePt t="21974" x="8831263" y="3152775"/>
          <p14:tracePt t="21991" x="8840788" y="3133725"/>
          <p14:tracePt t="22007" x="8848725" y="3108325"/>
          <p14:tracePt t="22024" x="8867775" y="3062288"/>
          <p14:tracePt t="22042" x="8885238" y="3009900"/>
          <p14:tracePt t="22058" x="8894763" y="2955925"/>
          <p14:tracePt t="22075" x="8912225" y="2919413"/>
          <p14:tracePt t="22092" x="8920163" y="2884488"/>
          <p14:tracePt t="22109" x="8920163" y="2867025"/>
          <p14:tracePt t="22115" x="8920163" y="2847975"/>
          <p14:tracePt t="22124" x="8920163" y="2830513"/>
          <p14:tracePt t="22141" x="8920163" y="2795588"/>
          <p14:tracePt t="22159" x="8929688" y="2741613"/>
          <p14:tracePt t="22175" x="8939213" y="2705100"/>
          <p14:tracePt t="22191" x="8939213" y="2687638"/>
          <p14:tracePt t="22208" x="8947150" y="2670175"/>
          <p14:tracePt t="22224" x="8956675" y="2652713"/>
          <p14:tracePt t="22241" x="8966200" y="2616200"/>
          <p14:tracePt t="22257" x="8966200" y="2589213"/>
          <p14:tracePt t="22275" x="8974138" y="2527300"/>
          <p14:tracePt t="22290" x="8983663" y="2500313"/>
          <p14:tracePt t="22308" x="8983663" y="2473325"/>
          <p14:tracePt t="22324" x="8983663" y="2455863"/>
          <p14:tracePt t="22340" x="8991600" y="2446338"/>
          <p14:tracePt t="22358" x="8991600" y="2428875"/>
          <p14:tracePt t="22374" x="8991600" y="2419350"/>
          <p14:tracePt t="22390" x="8991600" y="2401888"/>
          <p14:tracePt t="22408" x="8991600" y="2374900"/>
          <p14:tracePt t="22425" x="8991600" y="2366963"/>
          <p14:tracePt t="22440" x="9001125" y="2347913"/>
          <p14:tracePt t="22457" x="9001125" y="2339975"/>
          <p14:tracePt t="22474" x="9001125" y="2330450"/>
          <p14:tracePt t="22507" x="9010650" y="2322513"/>
          <p14:tracePt t="22524" x="9010650" y="2312988"/>
          <p14:tracePt t="24482" x="8991600" y="2312988"/>
          <p14:tracePt t="24498" x="8947150" y="2330450"/>
          <p14:tracePt t="24505" x="8920163" y="2330450"/>
          <p14:tracePt t="24522" x="8813800" y="2347913"/>
          <p14:tracePt t="24539" x="8634413" y="2374900"/>
          <p14:tracePt t="24555" x="8483600" y="2411413"/>
          <p14:tracePt t="24572" x="8286750" y="2473325"/>
          <p14:tracePt t="24589" x="8089900" y="2527300"/>
          <p14:tracePt t="24607" x="7875588" y="2571750"/>
          <p14:tracePt t="24613" x="7769225" y="2589213"/>
          <p14:tracePt t="24622" x="7661275" y="2598738"/>
          <p14:tracePt t="24639" x="7419975" y="2652713"/>
          <p14:tracePt t="24655" x="7180263" y="2670175"/>
          <p14:tracePt t="24672" x="6715125" y="2724150"/>
          <p14:tracePt t="24688" x="6446838" y="2768600"/>
          <p14:tracePt t="24705" x="6180138" y="2830513"/>
          <p14:tracePt t="24722" x="5894388" y="2874963"/>
          <p14:tracePt t="24738" x="5697538" y="2901950"/>
          <p14:tracePt t="24755" x="5545138" y="2919413"/>
          <p14:tracePt t="24772" x="5375275" y="2955925"/>
          <p14:tracePt t="24788" x="5108575" y="2990850"/>
          <p14:tracePt t="24805" x="4956175" y="3017838"/>
          <p14:tracePt t="24822" x="4857750" y="3036888"/>
          <p14:tracePt t="24838" x="4776788" y="3036888"/>
          <p14:tracePt t="24856" x="4724400" y="3036888"/>
          <p14:tracePt t="24872" x="4670425" y="3036888"/>
          <p14:tracePt t="24888" x="4625975" y="3036888"/>
          <p14:tracePt t="24906" x="4598988" y="3044825"/>
          <p14:tracePt t="24921" x="4581525" y="3054350"/>
          <p14:tracePt t="25092" x="4581525" y="3044825"/>
          <p14:tracePt t="25105" x="4589463" y="3036888"/>
          <p14:tracePt t="26314" x="4572000" y="3054350"/>
          <p14:tracePt t="26326" x="4518025" y="3108325"/>
          <p14:tracePt t="26339" x="4473575" y="3170238"/>
          <p14:tracePt t="26354" x="4357688" y="3313113"/>
          <p14:tracePt t="26371" x="4224338" y="3446463"/>
          <p14:tracePt t="26387" x="4044950" y="3705225"/>
          <p14:tracePt t="26403" x="3983038" y="3803650"/>
          <p14:tracePt t="26420" x="3822700" y="4116388"/>
          <p14:tracePt t="26437" x="3724275" y="4286250"/>
          <p14:tracePt t="26453" x="3679825" y="4402138"/>
          <p14:tracePt t="26469" x="3670300" y="4572000"/>
          <p14:tracePt t="26486" x="3660775" y="4741863"/>
          <p14:tracePt t="26503" x="3643313" y="4884738"/>
          <p14:tracePt t="26519" x="3633788" y="5027613"/>
          <p14:tracePt t="26537" x="3625850" y="5224463"/>
          <p14:tracePt t="26554" x="3625850" y="5348288"/>
          <p14:tracePt t="26570" x="3625850" y="5446713"/>
          <p14:tracePt t="26587" x="3625850" y="5527675"/>
          <p14:tracePt t="26605" x="3633788" y="5616575"/>
          <p14:tracePt t="26612" x="3643313" y="5653088"/>
          <p14:tracePt t="26622" x="3660775" y="5759450"/>
          <p14:tracePt t="26638" x="3679825" y="5857875"/>
          <p14:tracePt t="26655" x="3697288" y="5956300"/>
          <p14:tracePt t="26670" x="3705225" y="5991225"/>
          <p14:tracePt t="26687" x="3724275" y="6099175"/>
          <p14:tracePt t="26703" x="3751263" y="6161088"/>
          <p14:tracePt t="26720" x="3776663" y="6197600"/>
          <p14:tracePt t="26737" x="3822700" y="6242050"/>
          <p14:tracePt t="26753" x="3848100" y="6269038"/>
          <p14:tracePt t="26770" x="3875088" y="6296025"/>
          <p14:tracePt t="26786" x="3911600" y="6323013"/>
          <p14:tracePt t="26803" x="3919538" y="6330950"/>
          <p14:tracePt t="26820" x="3929063" y="6340475"/>
          <p14:tracePt t="26836" x="3938588" y="6340475"/>
          <p14:tracePt t="26853" x="3946525" y="6340475"/>
          <p14:tracePt t="26871" x="3973513" y="6340475"/>
          <p14:tracePt t="26889" x="3983038" y="6323013"/>
          <p14:tracePt t="26904" x="3990975" y="6323013"/>
          <p14:tracePt t="26921" x="4010025" y="6313488"/>
          <p14:tracePt t="26938" x="4071938" y="6276975"/>
          <p14:tracePt t="26953" x="4108450" y="6251575"/>
          <p14:tracePt t="26969" x="4143375" y="6205538"/>
          <p14:tracePt t="26986" x="4160838" y="6161088"/>
          <p14:tracePt t="27003" x="4187825" y="6089650"/>
          <p14:tracePt t="27020" x="4214813" y="6045200"/>
          <p14:tracePt t="27036" x="4268788" y="5946775"/>
          <p14:tracePt t="27053" x="4330700" y="5813425"/>
          <p14:tracePt t="27069" x="4411663" y="5643563"/>
          <p14:tracePt t="27086" x="4500563" y="5473700"/>
          <p14:tracePt t="27103" x="4537075" y="5375275"/>
          <p14:tracePt t="27120" x="4562475" y="5295900"/>
          <p14:tracePt t="27128" x="4572000" y="5241925"/>
          <p14:tracePt t="27138" x="4608513" y="5143500"/>
          <p14:tracePt t="27155" x="4652963" y="5000625"/>
          <p14:tracePt t="27171" x="4687888" y="4857750"/>
          <p14:tracePt t="27186" x="4705350" y="4705350"/>
          <p14:tracePt t="27203" x="4732338" y="4572000"/>
          <p14:tracePt t="27219" x="4768850" y="4473575"/>
          <p14:tracePt t="27236" x="4795838" y="4384675"/>
          <p14:tracePt t="27254" x="4840288" y="4179888"/>
          <p14:tracePt t="27269" x="4848225" y="4098925"/>
          <p14:tracePt t="27286" x="4902200" y="3848100"/>
          <p14:tracePt t="27302" x="4938713" y="3724275"/>
          <p14:tracePt t="27319" x="4991100" y="3608388"/>
          <p14:tracePt t="27335" x="5037138" y="3482975"/>
          <p14:tracePt t="27352" x="5072063" y="3357563"/>
          <p14:tracePt t="27369" x="5108575" y="3251200"/>
          <p14:tracePt t="27386" x="5153025" y="3108325"/>
          <p14:tracePt t="27403" x="5224463" y="2919413"/>
          <p14:tracePt t="27420" x="5251450" y="2813050"/>
          <p14:tracePt t="27436" x="5259388" y="2768600"/>
          <p14:tracePt t="27453" x="5286375" y="2705100"/>
          <p14:tracePt t="27470" x="5295900" y="2652713"/>
          <p14:tracePt t="27486" x="5303838" y="2633663"/>
          <p14:tracePt t="27540" x="5303838" y="2687638"/>
          <p14:tracePt t="27550" x="5303838" y="2795588"/>
          <p14:tracePt t="27560" x="5276850" y="3009900"/>
          <p14:tracePt t="27572" x="5251450" y="3108325"/>
          <p14:tracePt t="27586" x="5153025" y="3384550"/>
          <p14:tracePt t="27603" x="5072063" y="3633788"/>
          <p14:tracePt t="27619" x="4991100" y="3867150"/>
          <p14:tracePt t="27626" x="4946650" y="3965575"/>
          <p14:tracePt t="27636" x="4919663" y="4062413"/>
          <p14:tracePt t="27653" x="4884738" y="4367213"/>
          <p14:tracePt t="27671" x="4857750" y="4537075"/>
          <p14:tracePt t="27687" x="4848225" y="4616450"/>
          <p14:tracePt t="27703" x="4848225" y="4724400"/>
          <p14:tracePt t="27719" x="4848225" y="4786313"/>
          <p14:tracePt t="27736" x="4857750" y="4830763"/>
          <p14:tracePt t="27752" x="4857750" y="4884738"/>
          <p14:tracePt t="27769" x="4867275" y="4938713"/>
          <p14:tracePt t="27786" x="4857750" y="5018088"/>
          <p14:tracePt t="27802" x="4840288" y="5180013"/>
          <p14:tracePt t="27819" x="4840288" y="5259388"/>
          <p14:tracePt t="27835" x="4840288" y="5330825"/>
          <p14:tracePt t="27852" x="4840288" y="5384800"/>
          <p14:tracePt t="27869" x="4840288" y="5446713"/>
          <p14:tracePt t="27887" x="4822825" y="5626100"/>
          <p14:tracePt t="27903" x="4813300" y="5724525"/>
          <p14:tracePt t="27919" x="4813300" y="5786438"/>
          <p14:tracePt t="27935" x="4813300" y="5830888"/>
          <p14:tracePt t="27952" x="4803775" y="5857875"/>
          <p14:tracePt t="27969" x="4803775" y="5875338"/>
          <p14:tracePt t="27986" x="4803775" y="5884863"/>
          <p14:tracePt t="28003" x="4803775" y="5902325"/>
          <p14:tracePt t="28099" x="4803775" y="5867400"/>
          <p14:tracePt t="28108" x="4813300" y="5795963"/>
          <p14:tracePt t="28118" x="4822825" y="5688013"/>
          <p14:tracePt t="28135" x="4857750" y="5357813"/>
          <p14:tracePt t="28151" x="4911725" y="4840288"/>
          <p14:tracePt t="28168" x="4956175" y="4537075"/>
          <p14:tracePt t="28185" x="4973638" y="4276725"/>
          <p14:tracePt t="28201" x="5000625" y="4000500"/>
          <p14:tracePt t="28218" x="5027613" y="3724275"/>
          <p14:tracePt t="28235" x="5027613" y="3544888"/>
          <p14:tracePt t="28252" x="5027613" y="3411538"/>
          <p14:tracePt t="28268" x="5037138" y="3295650"/>
          <p14:tracePt t="28284" x="5108575" y="3160713"/>
          <p14:tracePt t="28307" x="5170488" y="3071813"/>
          <p14:tracePt t="28317" x="5170488" y="3062288"/>
          <p14:tracePt t="28334" x="5180013" y="3062288"/>
          <p14:tracePt t="28389" x="5187950" y="3089275"/>
          <p14:tracePt t="28394" x="5187950" y="3116263"/>
          <p14:tracePt t="28403" x="5197475" y="3170238"/>
          <p14:tracePt t="28418" x="5232400" y="3295650"/>
          <p14:tracePt t="28434" x="5286375" y="3411538"/>
          <p14:tracePt t="28451" x="5367338" y="3527425"/>
          <p14:tracePt t="28468" x="5446713" y="3652838"/>
          <p14:tracePt t="28485" x="5518150" y="3759200"/>
          <p14:tracePt t="28502" x="5589588" y="3848100"/>
          <p14:tracePt t="28524" x="5626100" y="3902075"/>
          <p14:tracePt t="28632" x="5608638" y="3875088"/>
          <p14:tracePt t="28639" x="5572125" y="3822700"/>
          <p14:tracePt t="28652" x="5510213" y="3679825"/>
          <p14:tracePt t="28668" x="5446713" y="3517900"/>
          <p14:tracePt t="28685" x="5402263" y="3429000"/>
          <p14:tracePt t="28703" x="5394325" y="3384550"/>
          <p14:tracePt t="28733" x="5384800" y="3313113"/>
          <p14:tracePt t="28746" x="5394325" y="3303588"/>
          <p14:tracePt t="28834" x="5419725" y="3340100"/>
          <p14:tracePt t="28847" x="5510213" y="3446463"/>
          <p14:tracePt t="28860" x="5562600" y="3509963"/>
          <p14:tracePt t="28879" x="5803900" y="3759200"/>
          <p14:tracePt t="28902" x="6276975" y="4125913"/>
          <p14:tracePt t="28918" x="6688138" y="4322763"/>
          <p14:tracePt t="28934" x="7296150" y="4589463"/>
          <p14:tracePt t="28951" x="7823200" y="4795838"/>
          <p14:tracePt t="28967" x="8313738" y="4956175"/>
          <p14:tracePt t="28985" x="8742363" y="5054600"/>
          <p14:tracePt t="29001" x="9001125" y="5072063"/>
          <p14:tracePt t="29017" x="9259888" y="5099050"/>
          <p14:tracePt t="29034" x="9385300" y="5116513"/>
          <p14:tracePt t="29051" x="9466263" y="5116513"/>
          <p14:tracePt t="29067" x="9510713" y="5116513"/>
          <p14:tracePt t="29092" x="9537700" y="5099050"/>
          <p14:tracePt t="29107" x="9563100" y="5045075"/>
          <p14:tracePt t="29119" x="9572625" y="4991100"/>
          <p14:tracePt t="29128" x="9582150" y="4965700"/>
          <p14:tracePt t="29136" x="9590088" y="4938713"/>
          <p14:tracePt t="29150" x="9599613" y="4902200"/>
          <p14:tracePt t="29172" x="9617075" y="4875213"/>
          <p14:tracePt t="29188" x="9626600" y="4867275"/>
          <p14:tracePt t="29200" x="9634538" y="4848225"/>
          <p14:tracePt t="29217" x="9653588" y="4822825"/>
          <p14:tracePt t="29233" x="9671050" y="4786313"/>
          <p14:tracePt t="29250" x="9688513" y="4732338"/>
          <p14:tracePt t="29267" x="9705975" y="4652963"/>
          <p14:tracePt t="29283" x="9725025" y="4625975"/>
          <p14:tracePt t="29300" x="9742488" y="4589463"/>
          <p14:tracePt t="29317" x="9752013" y="4562475"/>
          <p14:tracePt t="29334" x="9759950" y="4527550"/>
          <p14:tracePt t="29351" x="9777413" y="4483100"/>
          <p14:tracePt t="29367" x="9786938" y="4438650"/>
          <p14:tracePt t="29384" x="9796463" y="4357688"/>
          <p14:tracePt t="29400" x="9796463" y="4322763"/>
          <p14:tracePt t="29419" x="9804400" y="4295775"/>
          <p14:tracePt t="29434" x="9813925" y="4268788"/>
          <p14:tracePt t="29450" x="9813925" y="4241800"/>
          <p14:tracePt t="29467" x="9823450" y="4224338"/>
          <p14:tracePt t="29485" x="9831388" y="4197350"/>
          <p14:tracePt t="29502" x="9831388" y="4179888"/>
          <p14:tracePt t="29518" x="9831388" y="4170363"/>
          <p14:tracePt t="29534" x="9831388" y="4160838"/>
          <p14:tracePt t="29551" x="9831388" y="4152900"/>
          <p14:tracePt t="29567" x="9831388" y="4143375"/>
          <p14:tracePt t="29681" x="9840913" y="4143375"/>
          <p14:tracePt t="32242" x="9786938" y="4125913"/>
          <p14:tracePt t="32252" x="9732963" y="4098925"/>
          <p14:tracePt t="32266" x="9609138" y="4062413"/>
          <p14:tracePt t="32281" x="9474200" y="4037013"/>
          <p14:tracePt t="32298" x="9340850" y="4017963"/>
          <p14:tracePt t="32314" x="9215438" y="4000500"/>
          <p14:tracePt t="32331" x="9109075" y="3983038"/>
          <p14:tracePt t="32347" x="9010650" y="3965575"/>
          <p14:tracePt t="32364" x="8939213" y="3956050"/>
          <p14:tracePt t="32381" x="8858250" y="3938588"/>
          <p14:tracePt t="32397" x="8840788" y="3929063"/>
          <p14:tracePt t="32414" x="8742363" y="3929063"/>
          <p14:tracePt t="32430" x="8616950" y="3929063"/>
          <p14:tracePt t="32448" x="8474075" y="3929063"/>
          <p14:tracePt t="32464" x="8367713" y="3929063"/>
          <p14:tracePt t="32482" x="8116888" y="3938588"/>
          <p14:tracePt t="32498" x="7912100" y="3938588"/>
          <p14:tracePt t="32514" x="7680325" y="3938588"/>
          <p14:tracePt t="32531" x="7429500" y="3929063"/>
          <p14:tracePt t="32548" x="7170738" y="3919538"/>
          <p14:tracePt t="32564" x="6894513" y="3902075"/>
          <p14:tracePt t="32581" x="6626225" y="3911600"/>
          <p14:tracePt t="32597" x="6296025" y="3919538"/>
          <p14:tracePt t="32614" x="6010275" y="3911600"/>
          <p14:tracePt t="32617" x="5894388" y="3902075"/>
          <p14:tracePt t="32630" x="5803900" y="3894138"/>
          <p14:tracePt t="32647" x="5572125" y="3857625"/>
          <p14:tracePt t="32664" x="5483225" y="3848100"/>
          <p14:tracePt t="33002" x="5483225" y="3840163"/>
          <p14:tracePt t="33008" x="5483225" y="3822700"/>
          <p14:tracePt t="33017" x="5473700" y="3822700"/>
          <p14:tracePt t="33031" x="5456238" y="3822700"/>
          <p14:tracePt t="33064" x="5456238" y="3830638"/>
          <p14:tracePt t="33334" x="5456238" y="3822700"/>
          <p14:tracePt t="33356" x="5465763" y="3822700"/>
          <p14:tracePt t="33364" x="5465763" y="3813175"/>
          <p14:tracePt t="33372" x="5473700" y="3813175"/>
          <p14:tracePt t="33380" x="5473700" y="3803650"/>
          <p14:tracePt t="33396" x="5483225" y="3803650"/>
          <p14:tracePt t="33412" x="5500688" y="3795713"/>
          <p14:tracePt t="33429" x="5510213" y="3786188"/>
          <p14:tracePt t="33463" x="5518150" y="3786188"/>
          <p14:tracePt t="33480" x="5537200" y="3786188"/>
          <p14:tracePt t="33498" x="5545138" y="3776663"/>
          <p14:tracePt t="33513" x="5554663" y="3776663"/>
          <p14:tracePt t="33531" x="5572125" y="3768725"/>
          <p14:tracePt t="33548" x="5581650" y="3768725"/>
          <p14:tracePt t="33564" x="5589588" y="3768725"/>
          <p14:tracePt t="33580" x="5599113" y="3759200"/>
          <p14:tracePt t="33597" x="5616575" y="3751263"/>
          <p14:tracePt t="33614" x="5643563" y="3741738"/>
          <p14:tracePt t="33630" x="5661025" y="3724275"/>
          <p14:tracePt t="33646" x="5670550" y="3724275"/>
          <p14:tracePt t="33663" x="5680075" y="3714750"/>
          <p14:tracePt t="33680" x="5688013" y="3714750"/>
          <p14:tracePt t="33697" x="5697538" y="3705225"/>
          <p14:tracePt t="33714" x="5715000" y="3697288"/>
          <p14:tracePt t="33730" x="5741988" y="3687763"/>
          <p14:tracePt t="33746" x="5759450" y="3679825"/>
          <p14:tracePt t="33763" x="5776913" y="3679825"/>
          <p14:tracePt t="33780" x="5786438" y="3660775"/>
          <p14:tracePt t="33798" x="5795963" y="3660775"/>
          <p14:tracePt t="33813" x="5813425" y="3660775"/>
          <p14:tracePt t="33830" x="5840413" y="3652838"/>
          <p14:tracePt t="33847" x="5848350" y="3652838"/>
          <p14:tracePt t="33865" x="5867400" y="3643313"/>
          <p14:tracePt t="33935" x="5875338" y="3643313"/>
          <p14:tracePt t="34061" x="5884863" y="3643313"/>
          <p14:tracePt t="34072" x="5894388" y="3643313"/>
          <p14:tracePt t="34083" x="5911850" y="3643313"/>
          <p14:tracePt t="34098" x="5956300" y="3643313"/>
          <p14:tracePt t="34114" x="6010275" y="3652838"/>
          <p14:tracePt t="34121" x="6037263" y="3660775"/>
          <p14:tracePt t="34146" x="6161088" y="3679825"/>
          <p14:tracePt t="34163" x="6259513" y="3697288"/>
          <p14:tracePt t="34179" x="6394450" y="3705225"/>
          <p14:tracePt t="34196" x="6554788" y="3705225"/>
          <p14:tracePt t="34213" x="6759575" y="3679825"/>
          <p14:tracePt t="34230" x="7108825" y="3652838"/>
          <p14:tracePt t="34247" x="7331075" y="3652838"/>
          <p14:tracePt t="34263" x="7545388" y="3616325"/>
          <p14:tracePt t="34279" x="7769225" y="3608388"/>
          <p14:tracePt t="34296" x="7991475" y="3608388"/>
          <p14:tracePt t="34312" x="8205788" y="3589338"/>
          <p14:tracePt t="34329" x="8375650" y="3571875"/>
          <p14:tracePt t="34345" x="8545513" y="3554413"/>
          <p14:tracePt t="34362" x="8688388" y="3554413"/>
          <p14:tracePt t="34378" x="8902700" y="3554413"/>
          <p14:tracePt t="34395" x="9018588" y="3544888"/>
          <p14:tracePt t="34411" x="9090025" y="3536950"/>
          <p14:tracePt t="34429" x="9134475" y="3527425"/>
          <p14:tracePt t="34448" x="9153525" y="3527425"/>
          <p14:tracePt t="34462" x="9161463" y="3527425"/>
          <p14:tracePt t="34617" x="9037638" y="3527425"/>
          <p14:tracePt t="34629" x="8848725" y="3527425"/>
          <p14:tracePt t="34639" x="8742363" y="3527425"/>
          <p14:tracePt t="34646" x="8634413" y="3527425"/>
          <p14:tracePt t="34662" x="8394700" y="3509963"/>
          <p14:tracePt t="34678" x="8116888" y="3509963"/>
          <p14:tracePt t="34695" x="7796213" y="3517900"/>
          <p14:tracePt t="34712" x="7510463" y="3536950"/>
          <p14:tracePt t="34730" x="7161213" y="3581400"/>
          <p14:tracePt t="34746" x="6983413" y="3598863"/>
          <p14:tracePt t="34763" x="6804025" y="3608388"/>
          <p14:tracePt t="34779" x="6680200" y="3625850"/>
          <p14:tracePt t="34796" x="6581775" y="3643313"/>
          <p14:tracePt t="34812" x="6527800" y="3652838"/>
          <p14:tracePt t="34829" x="6473825" y="3670300"/>
          <p14:tracePt t="34845" x="6419850" y="3679825"/>
          <p14:tracePt t="34863" x="6286500" y="3705225"/>
          <p14:tracePt t="34878" x="6161088" y="3705225"/>
          <p14:tracePt t="34895" x="6000750" y="3714750"/>
          <p14:tracePt t="34912" x="5894388" y="3724275"/>
          <p14:tracePt t="34928" x="5803900" y="3741738"/>
          <p14:tracePt t="34944" x="5741988" y="3741738"/>
          <p14:tracePt t="34961" x="5688013" y="3751263"/>
          <p14:tracePt t="34978" x="5643563" y="3751263"/>
          <p14:tracePt t="34997" x="5626100" y="3759200"/>
          <p14:tracePt t="35183" x="5634038" y="3751263"/>
          <p14:tracePt t="35194" x="5634038" y="3741738"/>
          <p14:tracePt t="35207" x="5653088" y="3732213"/>
          <p14:tracePt t="35220" x="5661025" y="3724275"/>
          <p14:tracePt t="35235" x="5705475" y="3705225"/>
          <p14:tracePt t="35246" x="5741988" y="3697288"/>
          <p14:tracePt t="35262" x="5776913" y="3687763"/>
          <p14:tracePt t="35278" x="5822950" y="3679825"/>
          <p14:tracePt t="35295" x="5857875" y="3670300"/>
          <p14:tracePt t="35311" x="5884863" y="3652838"/>
          <p14:tracePt t="35551" x="5884863" y="3643313"/>
          <p14:tracePt t="35564" x="5875338" y="3643313"/>
          <p14:tracePt t="35580" x="5867400" y="3643313"/>
          <p14:tracePt t="35588" x="5857875" y="3633788"/>
          <p14:tracePt t="35604" x="5848350" y="3633788"/>
          <p14:tracePt t="35620" x="5830888" y="3625850"/>
          <p14:tracePt t="35628" x="5830888" y="3616325"/>
          <p14:tracePt t="35644" x="5795963" y="3616325"/>
          <p14:tracePt t="35661" x="5741988" y="3598863"/>
          <p14:tracePt t="35677" x="5680075" y="3589338"/>
          <p14:tracePt t="35694" x="5626100" y="3571875"/>
          <p14:tracePt t="35710" x="5581650" y="3562350"/>
          <p14:tracePt t="35727" x="5518150" y="3536950"/>
          <p14:tracePt t="35743" x="5491163" y="3527425"/>
          <p14:tracePt t="35761" x="5446713" y="3509963"/>
          <p14:tracePt t="35777" x="5411788" y="3500438"/>
          <p14:tracePt t="35794" x="5375275" y="3490913"/>
          <p14:tracePt t="35810" x="5322888" y="3490913"/>
          <p14:tracePt t="35827" x="5276850" y="3473450"/>
          <p14:tracePt t="35844" x="5232400" y="3465513"/>
          <p14:tracePt t="35861" x="5153025" y="3455988"/>
          <p14:tracePt t="35877" x="5081588" y="3446463"/>
          <p14:tracePt t="35893" x="4991100" y="3438525"/>
          <p14:tracePt t="35910" x="4929188" y="3438525"/>
          <p14:tracePt t="35927" x="4875213" y="3438525"/>
          <p14:tracePt t="35943" x="4822825" y="3438525"/>
          <p14:tracePt t="35960" x="4768850" y="3438525"/>
          <p14:tracePt t="35977" x="4714875" y="3438525"/>
          <p14:tracePt t="35993" x="4652963" y="3438525"/>
          <p14:tracePt t="36010" x="4608513" y="3438525"/>
          <p14:tracePt t="36027" x="4581525" y="3438525"/>
          <p14:tracePt t="36044" x="4554538" y="3438525"/>
          <p14:tracePt t="36060" x="4500563" y="3438525"/>
          <p14:tracePt t="36077" x="4446588" y="3438525"/>
          <p14:tracePt t="36096" x="4348163" y="3446463"/>
          <p14:tracePt t="36112" x="4268788" y="3455988"/>
          <p14:tracePt t="36119" x="4241800" y="3465513"/>
          <p14:tracePt t="36129" x="4205288" y="3473450"/>
          <p14:tracePt t="36144" x="4125913" y="3482975"/>
          <p14:tracePt t="36161" x="4071938" y="3490913"/>
          <p14:tracePt t="36177" x="4027488" y="3490913"/>
          <p14:tracePt t="36194" x="3973513" y="3500438"/>
          <p14:tracePt t="36211" x="3911600" y="3509963"/>
          <p14:tracePt t="36228" x="3803650" y="3517900"/>
          <p14:tracePt t="36244" x="3732213" y="3527425"/>
          <p14:tracePt t="36260" x="3660775" y="3527425"/>
          <p14:tracePt t="36277" x="3598863" y="3536950"/>
          <p14:tracePt t="36294" x="3544888" y="3544888"/>
          <p14:tracePt t="36310" x="3500438" y="3554413"/>
          <p14:tracePt t="36327" x="3465513" y="3562350"/>
          <p14:tracePt t="36343" x="3446463" y="3562350"/>
          <p14:tracePt t="36361" x="3429000" y="3562350"/>
          <p14:tracePt t="36416" x="3429000" y="3571875"/>
          <p14:tracePt t="36468" x="3446463" y="3571875"/>
          <p14:tracePt t="36478" x="3455988" y="3571875"/>
          <p14:tracePt t="36489" x="3500438" y="3571875"/>
          <p14:tracePt t="36502" x="3554413" y="3571875"/>
          <p14:tracePt t="36511" x="3598863" y="3581400"/>
          <p14:tracePt t="36528" x="3670300" y="3598863"/>
          <p14:tracePt t="36545" x="3786188" y="3616325"/>
          <p14:tracePt t="36560" x="3911600" y="3625850"/>
          <p14:tracePt t="36577" x="4017963" y="3625850"/>
          <p14:tracePt t="36594" x="4143375" y="3633788"/>
          <p14:tracePt t="36611" x="4348163" y="3652838"/>
          <p14:tracePt t="36627" x="4465638" y="3652838"/>
          <p14:tracePt t="36644" x="4608513" y="3652838"/>
          <p14:tracePt t="36661" x="4714875" y="3652838"/>
          <p14:tracePt t="36678" x="4822825" y="3660775"/>
          <p14:tracePt t="36693" x="4911725" y="3660775"/>
          <p14:tracePt t="36710" x="4965700" y="3660775"/>
          <p14:tracePt t="36727" x="5037138" y="3660775"/>
          <p14:tracePt t="36743" x="5054600" y="3660775"/>
          <p14:tracePt t="36760" x="5108575" y="3660775"/>
          <p14:tracePt t="36777" x="5143500" y="3660775"/>
          <p14:tracePt t="36794" x="5160963" y="3660775"/>
          <p14:tracePt t="36810" x="5170488" y="3660775"/>
          <p14:tracePt t="36952" x="5170488" y="3652838"/>
          <p14:tracePt t="36980" x="5126038" y="3643313"/>
          <p14:tracePt t="36992" x="5081588" y="3633788"/>
          <p14:tracePt t="37004" x="5054600" y="3625850"/>
          <p14:tracePt t="37015" x="5000625" y="3616325"/>
          <p14:tracePt t="37027" x="4973638" y="3616325"/>
          <p14:tracePt t="37043" x="4919663" y="3608388"/>
          <p14:tracePt t="37059" x="4884738" y="3589338"/>
          <p14:tracePt t="37077" x="4822825" y="3589338"/>
          <p14:tracePt t="37093" x="4795838" y="3589338"/>
          <p14:tracePt t="37110" x="4759325" y="3571875"/>
          <p14:tracePt t="37126" x="4724400" y="3562350"/>
          <p14:tracePt t="37143" x="4679950" y="3562350"/>
          <p14:tracePt t="37159" x="4633913" y="3562350"/>
          <p14:tracePt t="37176" x="4581525" y="3554413"/>
          <p14:tracePt t="37193" x="4500563" y="3554413"/>
          <p14:tracePt t="37209" x="4429125" y="3554413"/>
          <p14:tracePt t="37226" x="4268788" y="3554413"/>
          <p14:tracePt t="37242" x="4187825" y="3554413"/>
          <p14:tracePt t="37259" x="4089400" y="3554413"/>
          <p14:tracePt t="37276" x="3973513" y="3554413"/>
          <p14:tracePt t="37294" x="3857625" y="3544888"/>
          <p14:tracePt t="37309" x="3732213" y="3544888"/>
          <p14:tracePt t="37326" x="3625850" y="3544888"/>
          <p14:tracePt t="37343" x="3419475" y="3554413"/>
          <p14:tracePt t="37359" x="3357563" y="3554413"/>
          <p14:tracePt t="37376" x="3152775" y="3554413"/>
          <p14:tracePt t="37393" x="3000375" y="3536950"/>
          <p14:tracePt t="37410" x="2840038" y="3500438"/>
          <p14:tracePt t="37426" x="2670175" y="3490913"/>
          <p14:tracePt t="37443" x="2500313" y="3482975"/>
          <p14:tracePt t="37459" x="2330450" y="3455988"/>
          <p14:tracePt t="37476" x="2098675" y="3455988"/>
          <p14:tracePt t="37493" x="1928813" y="3446463"/>
          <p14:tracePt t="37509" x="1795463" y="3419475"/>
          <p14:tracePt t="37526" x="1670050" y="3419475"/>
          <p14:tracePt t="37545" x="1571625" y="3419475"/>
          <p14:tracePt t="37559" x="1473200" y="3429000"/>
          <p14:tracePt t="37578" x="1330325" y="3429000"/>
          <p14:tracePt t="37593" x="1231900" y="3429000"/>
          <p14:tracePt t="37610" x="1196975" y="3429000"/>
          <p14:tracePt t="37615" x="1160463" y="3429000"/>
          <p14:tracePt t="37627" x="1108075" y="3438525"/>
          <p14:tracePt t="37643" x="1054100" y="3438525"/>
          <p14:tracePt t="37660" x="990600" y="3438525"/>
          <p14:tracePt t="37677" x="919163" y="3446463"/>
          <p14:tracePt t="37693" x="857250" y="3455988"/>
          <p14:tracePt t="37709" x="785813" y="3482975"/>
          <p14:tracePt t="37726" x="679450" y="3527425"/>
          <p14:tracePt t="37742" x="544513" y="3581400"/>
          <p14:tracePt t="37759" x="473075" y="3616325"/>
          <p14:tracePt t="37775" x="419100" y="3633788"/>
          <p14:tracePt t="37794" x="366713" y="3660775"/>
          <p14:tracePt t="37809" x="339725" y="3670300"/>
          <p14:tracePt t="37827" x="303213" y="3687763"/>
          <p14:tracePt t="37844" x="285750" y="3705225"/>
          <p14:tracePt t="37859" x="268288" y="3741738"/>
          <p14:tracePt t="37876" x="250825" y="3759200"/>
          <p14:tracePt t="37893" x="241300" y="3776663"/>
          <p14:tracePt t="37909" x="231775" y="3803650"/>
          <p14:tracePt t="37925" x="231775" y="3822700"/>
          <p14:tracePt t="37942" x="231775" y="3840163"/>
          <p14:tracePt t="37958" x="231775" y="3857625"/>
          <p14:tracePt t="37975" x="231775" y="3867150"/>
          <p14:tracePt t="37991" x="276225" y="3919538"/>
          <p14:tracePt t="38008" x="322263" y="3965575"/>
          <p14:tracePt t="38025" x="366713" y="4010025"/>
          <p14:tracePt t="38042" x="438150" y="4037013"/>
          <p14:tracePt t="38058" x="509588" y="4071938"/>
          <p14:tracePt t="38075" x="598488" y="4098925"/>
          <p14:tracePt t="38092" x="768350" y="4152900"/>
          <p14:tracePt t="38109" x="893763" y="4197350"/>
          <p14:tracePt t="38125" x="1017588" y="4224338"/>
          <p14:tracePt t="38142" x="1116013" y="4241800"/>
          <p14:tracePt t="38159" x="1250950" y="4268788"/>
          <p14:tracePt t="38175" x="1401763" y="4286250"/>
          <p14:tracePt t="38191" x="1509713" y="4295775"/>
          <p14:tracePt t="38209" x="1608138" y="4303713"/>
          <p14:tracePt t="38225" x="1731963" y="4313238"/>
          <p14:tracePt t="38242" x="1938338" y="4330700"/>
          <p14:tracePt t="38258" x="2036763" y="4348163"/>
          <p14:tracePt t="38275" x="2170113" y="4357688"/>
          <p14:tracePt t="38292" x="2268538" y="4367213"/>
          <p14:tracePt t="38308" x="2393950" y="4367213"/>
          <p14:tracePt t="38325" x="2544763" y="4367213"/>
          <p14:tracePt t="38341" x="2724150" y="4348163"/>
          <p14:tracePt t="38358" x="2857500" y="4348163"/>
          <p14:tracePt t="38375" x="2990850" y="4348163"/>
          <p14:tracePt t="38392" x="3098800" y="4348163"/>
          <p14:tracePt t="38408" x="3241675" y="4367213"/>
          <p14:tracePt t="38426" x="3394075" y="4384675"/>
          <p14:tracePt t="38441" x="3536950" y="4402138"/>
          <p14:tracePt t="38458" x="3679825" y="4411663"/>
          <p14:tracePt t="38475" x="3813175" y="4411663"/>
          <p14:tracePt t="38491" x="4044950" y="4394200"/>
          <p14:tracePt t="38508" x="4170363" y="4394200"/>
          <p14:tracePt t="38525" x="4303713" y="4375150"/>
          <p14:tracePt t="38542" x="4438650" y="4367213"/>
          <p14:tracePt t="38558" x="4572000" y="4348163"/>
          <p14:tracePt t="38575" x="4759325" y="4313238"/>
          <p14:tracePt t="38591" x="4875213" y="4303713"/>
          <p14:tracePt t="38608" x="4946650" y="4303713"/>
          <p14:tracePt t="38625" x="5018088" y="4303713"/>
          <p14:tracePt t="38641" x="5108575" y="4303713"/>
          <p14:tracePt t="38658" x="5180013" y="4286250"/>
          <p14:tracePt t="38675" x="5259388" y="4276725"/>
          <p14:tracePt t="38691" x="5357813" y="4251325"/>
          <p14:tracePt t="38708" x="5465763" y="4224338"/>
          <p14:tracePt t="38725" x="5545138" y="4205288"/>
          <p14:tracePt t="38741" x="5599113" y="4187825"/>
          <p14:tracePt t="38758" x="5653088" y="4170363"/>
          <p14:tracePt t="38775" x="5705475" y="4152900"/>
          <p14:tracePt t="38793" x="5751513" y="4125913"/>
          <p14:tracePt t="38809" x="5813425" y="4089400"/>
          <p14:tracePt t="38827" x="5840413" y="4071938"/>
          <p14:tracePt t="38842" x="5867400" y="4062413"/>
          <p14:tracePt t="38859" x="5875338" y="4054475"/>
          <p14:tracePt t="38876" x="5884863" y="4044950"/>
          <p14:tracePt t="38893" x="5894388" y="4027488"/>
          <p14:tracePt t="38908" x="5902325" y="4017963"/>
          <p14:tracePt t="38927" x="5911850" y="4000500"/>
          <p14:tracePt t="38943" x="5911850" y="3990975"/>
          <p14:tracePt t="38957" x="5919788" y="3983038"/>
          <p14:tracePt t="38974" x="5919788" y="3965575"/>
          <p14:tracePt t="38991" x="5919788" y="3956050"/>
          <p14:tracePt t="39007" x="5911850" y="3946525"/>
          <p14:tracePt t="39024" x="5894388" y="3929063"/>
          <p14:tracePt t="39041" x="5875338" y="3911600"/>
          <p14:tracePt t="39057" x="5867400" y="3902075"/>
          <p14:tracePt t="39075" x="5848350" y="3894138"/>
          <p14:tracePt t="39091" x="5840413" y="3884613"/>
          <p14:tracePt t="39109" x="5830888" y="3875088"/>
          <p14:tracePt t="39114" x="5822950" y="3867150"/>
          <p14:tracePt t="39131" x="5813425" y="3857625"/>
          <p14:tracePt t="39141" x="5803900" y="3857625"/>
          <p14:tracePt t="39159" x="5795963" y="3840163"/>
          <p14:tracePt t="39186" x="5768975" y="3822700"/>
          <p14:tracePt t="39212" x="5751513" y="3803650"/>
          <p14:tracePt t="39227" x="5732463" y="3803650"/>
          <p14:tracePt t="39240" x="5670550" y="3786188"/>
          <p14:tracePt t="39257" x="5634038" y="3768725"/>
          <p14:tracePt t="39273" x="5599113" y="3759200"/>
          <p14:tracePt t="39290" x="5545138" y="3732213"/>
          <p14:tracePt t="39307" x="5483225" y="3724275"/>
          <p14:tracePt t="39325" x="5322888" y="3687763"/>
          <p14:tracePt t="39342" x="5180013" y="3670300"/>
          <p14:tracePt t="39359" x="5072063" y="3652838"/>
          <p14:tracePt t="39375" x="4956175" y="3633788"/>
          <p14:tracePt t="39391" x="4857750" y="3616325"/>
          <p14:tracePt t="39408" x="4795838" y="3598863"/>
          <p14:tracePt t="39425" x="4724400" y="3589338"/>
          <p14:tracePt t="39441" x="4581525" y="3589338"/>
          <p14:tracePt t="39458" x="4500563" y="3598863"/>
          <p14:tracePt t="39474" x="4446588" y="3608388"/>
          <p14:tracePt t="39491" x="4394200" y="3608388"/>
          <p14:tracePt t="39507" x="4340225" y="3608388"/>
          <p14:tracePt t="39524" x="4276725" y="3616325"/>
          <p14:tracePt t="39540" x="4179888" y="3625850"/>
          <p14:tracePt t="39557" x="4081463" y="3625850"/>
          <p14:tracePt t="39575" x="3956050" y="3625850"/>
          <p14:tracePt t="39591" x="3875088" y="3625850"/>
          <p14:tracePt t="39608" x="3786188" y="3625850"/>
          <p14:tracePt t="39614" x="3724275" y="3616325"/>
          <p14:tracePt t="39625" x="3679825" y="3608388"/>
          <p14:tracePt t="39640" x="3589338" y="3589338"/>
          <p14:tracePt t="39658" x="3527425" y="3589338"/>
          <p14:tracePt t="39675" x="3384550" y="3589338"/>
          <p14:tracePt t="39692" x="3251200" y="3589338"/>
          <p14:tracePt t="39707" x="3187700" y="3598863"/>
          <p14:tracePt t="39724" x="3017838" y="3625850"/>
          <p14:tracePt t="39740" x="2874963" y="3643313"/>
          <p14:tracePt t="39757" x="2751138" y="3652838"/>
          <p14:tracePt t="39773" x="2598738" y="3660775"/>
          <p14:tracePt t="39790" x="2455863" y="3660775"/>
          <p14:tracePt t="39808" x="2330450" y="3660775"/>
          <p14:tracePt t="39824" x="2160588" y="3660775"/>
          <p14:tracePt t="39842" x="2108200" y="3660775"/>
          <p14:tracePt t="39863" x="2017713" y="3660775"/>
          <p14:tracePt t="39875" x="1965325" y="3660775"/>
          <p14:tracePt t="39891" x="1919288" y="3660775"/>
          <p14:tracePt t="39908" x="1866900" y="3660775"/>
          <p14:tracePt t="39925" x="1776413" y="3670300"/>
          <p14:tracePt t="39940" x="1751013" y="3679825"/>
          <p14:tracePt t="39957" x="1704975" y="3687763"/>
          <p14:tracePt t="39973" x="1670050" y="3687763"/>
          <p14:tracePt t="39990" x="1660525" y="3687763"/>
          <p14:tracePt t="40146" x="1670050" y="3687763"/>
          <p14:tracePt t="40164" x="1697038" y="3687763"/>
          <p14:tracePt t="40178" x="1741488" y="3697288"/>
          <p14:tracePt t="40191" x="1822450" y="3714750"/>
          <p14:tracePt t="40207" x="1928813" y="3732213"/>
          <p14:tracePt t="40223" x="2098675" y="3759200"/>
          <p14:tracePt t="40240" x="2339975" y="3759200"/>
          <p14:tracePt t="40256" x="2608263" y="3786188"/>
          <p14:tracePt t="40273" x="2894013" y="3813175"/>
          <p14:tracePt t="40290" x="3125788" y="3848100"/>
          <p14:tracePt t="40306" x="3375025" y="3884613"/>
          <p14:tracePt t="40324" x="3795713" y="3983038"/>
          <p14:tracePt t="40340" x="4054475" y="3990975"/>
          <p14:tracePt t="40358" x="4268788" y="4010025"/>
          <p14:tracePt t="40374" x="4510088" y="4010025"/>
          <p14:tracePt t="40390" x="4724400" y="4010025"/>
          <p14:tracePt t="40407" x="4929188" y="4027488"/>
          <p14:tracePt t="40424" x="5108575" y="4037013"/>
          <p14:tracePt t="40440" x="5259388" y="4054475"/>
          <p14:tracePt t="40458" x="5500688" y="4054475"/>
          <p14:tracePt t="40481" x="5741988" y="4044950"/>
          <p14:tracePt t="40489" x="5813425" y="4044950"/>
          <p14:tracePt t="40506" x="5973763" y="4054475"/>
          <p14:tracePt t="40522" x="6134100" y="4054475"/>
          <p14:tracePt t="40539" x="6232525" y="4054475"/>
          <p14:tracePt t="40556" x="6313488" y="4044950"/>
          <p14:tracePt t="40574" x="6394450" y="4044950"/>
          <p14:tracePt t="40589" x="6438900" y="4044950"/>
          <p14:tracePt t="40608" x="6456363" y="4037013"/>
          <p14:tracePt t="40712" x="6456363" y="4027488"/>
          <p14:tracePt t="40751" x="6438900" y="4017963"/>
          <p14:tracePt t="40759" x="6419850" y="4010025"/>
          <p14:tracePt t="40773" x="6384925" y="4000500"/>
          <p14:tracePt t="40790" x="6340475" y="3983038"/>
          <p14:tracePt t="40806" x="6303963" y="3973513"/>
          <p14:tracePt t="40824" x="6251575" y="3956050"/>
          <p14:tracePt t="40840" x="6232525" y="3946525"/>
          <p14:tracePt t="40856" x="6180138" y="3929063"/>
          <p14:tracePt t="40873" x="6134100" y="3911600"/>
          <p14:tracePt t="40889" x="6099175" y="3902075"/>
          <p14:tracePt t="40906" x="6045200" y="3894138"/>
          <p14:tracePt t="40923" x="6000750" y="3884613"/>
          <p14:tracePt t="40939" x="5956300" y="3867150"/>
          <p14:tracePt t="40956" x="5884863" y="3848100"/>
          <p14:tracePt t="40972" x="5840413" y="3840163"/>
          <p14:tracePt t="40989" x="5803900" y="3822700"/>
          <p14:tracePt t="41005" x="5759450" y="3813175"/>
          <p14:tracePt t="41022" x="5741988" y="3803650"/>
          <p14:tracePt t="41039" x="5732463" y="3795713"/>
          <p14:tracePt t="41055" x="5715000" y="3786188"/>
          <p14:tracePt t="41073" x="5697538" y="3768725"/>
          <p14:tracePt t="41093" x="5680075" y="3759200"/>
          <p14:tracePt t="41106" x="5653088" y="3741738"/>
          <p14:tracePt t="41111" x="5634038" y="3732213"/>
          <p14:tracePt t="41123" x="5608638" y="3732213"/>
          <p14:tracePt t="41139" x="5562600" y="3714750"/>
          <p14:tracePt t="41156" x="5518150" y="3705225"/>
          <p14:tracePt t="41173" x="5465763" y="3705225"/>
          <p14:tracePt t="41189" x="5411788" y="3705225"/>
          <p14:tracePt t="41206" x="5330825" y="3705225"/>
          <p14:tracePt t="41222" x="5276850" y="3705225"/>
          <p14:tracePt t="41238" x="5214938" y="3697288"/>
          <p14:tracePt t="41255" x="5160963" y="3687763"/>
          <p14:tracePt t="41272" x="5108575" y="3679825"/>
          <p14:tracePt t="41289" x="5054600" y="3670300"/>
          <p14:tracePt t="41305" x="4991100" y="3652838"/>
          <p14:tracePt t="41323" x="4911725" y="3643313"/>
          <p14:tracePt t="41339" x="4857750" y="3643313"/>
          <p14:tracePt t="41357" x="4795838" y="3643313"/>
          <p14:tracePt t="41372" x="4697413" y="3643313"/>
          <p14:tracePt t="41389" x="4598988" y="3643313"/>
          <p14:tracePt t="41406" x="4491038" y="3643313"/>
          <p14:tracePt t="41423" x="4322763" y="3643313"/>
          <p14:tracePt t="41439" x="4276725" y="3643313"/>
          <p14:tracePt t="41455" x="4187825" y="3633788"/>
          <p14:tracePt t="41472" x="4037013" y="3616325"/>
          <p14:tracePt t="41488" x="3929063" y="3608388"/>
          <p14:tracePt t="41505" x="3813175" y="3608388"/>
          <p14:tracePt t="41522" x="3724275" y="3608388"/>
          <p14:tracePt t="41538" x="3608388" y="3608388"/>
          <p14:tracePt t="41555" x="3490913" y="3589338"/>
          <p14:tracePt t="41571" x="3357563" y="3589338"/>
          <p14:tracePt t="41589" x="3286125" y="3581400"/>
          <p14:tracePt t="41606" x="3224213" y="3571875"/>
          <p14:tracePt t="41622" x="3170238" y="3571875"/>
          <p14:tracePt t="41639" x="3125788" y="3589338"/>
          <p14:tracePt t="41655" x="3081338" y="3598863"/>
          <p14:tracePt t="41672" x="3036888" y="3616325"/>
          <p14:tracePt t="41689" x="3009900" y="3633788"/>
          <p14:tracePt t="41722" x="3000375" y="3643313"/>
          <p14:tracePt t="41758" x="3000375" y="3652838"/>
          <p14:tracePt t="41769" x="3027363" y="3679825"/>
          <p14:tracePt t="41779" x="3044825" y="3697288"/>
          <p14:tracePt t="41789" x="3071813" y="3714750"/>
          <p14:tracePt t="41806" x="3179763" y="3751263"/>
          <p14:tracePt t="41823" x="3419475" y="3795713"/>
          <p14:tracePt t="41839" x="3643313" y="3813175"/>
          <p14:tracePt t="41857" x="3946525" y="3830638"/>
          <p14:tracePt t="41873" x="4224338" y="3848100"/>
          <p14:tracePt t="41889" x="4510088" y="3875088"/>
          <p14:tracePt t="41905" x="4875213" y="3919538"/>
          <p14:tracePt t="41923" x="5241925" y="3946525"/>
          <p14:tracePt t="41938" x="5322888" y="3946525"/>
          <p14:tracePt t="41955" x="5545138" y="3946525"/>
          <p14:tracePt t="41971" x="5741988" y="3946525"/>
          <p14:tracePt t="41988" x="5956300" y="3965575"/>
          <p14:tracePt t="42005" x="6134100" y="3983038"/>
          <p14:tracePt t="42021" x="6269038" y="3990975"/>
          <p14:tracePt t="42038" x="6411913" y="4000500"/>
          <p14:tracePt t="42055" x="6562725" y="4000500"/>
          <p14:tracePt t="42071" x="6724650" y="4000500"/>
          <p14:tracePt t="42088" x="6911975" y="4000500"/>
          <p14:tracePt t="42106" x="7010400" y="4000500"/>
          <p14:tracePt t="42112" x="7062788" y="4000500"/>
          <p14:tracePt t="42123" x="7099300" y="4010025"/>
          <p14:tracePt t="42138" x="7188200" y="4010025"/>
          <p14:tracePt t="42155" x="7269163" y="4010025"/>
          <p14:tracePt t="42172" x="7394575" y="4000500"/>
          <p14:tracePt t="42189" x="7562850" y="4000500"/>
          <p14:tracePt t="42205" x="7786688" y="4000500"/>
          <p14:tracePt t="42221" x="7920038" y="4010025"/>
          <p14:tracePt t="42238" x="8037513" y="4027488"/>
          <p14:tracePt t="42254" x="8108950" y="4037013"/>
          <p14:tracePt t="42271" x="8215313" y="4054475"/>
          <p14:tracePt t="42288" x="8304213" y="4054475"/>
          <p14:tracePt t="42304" x="8385175" y="4054475"/>
          <p14:tracePt t="42321" x="8447088" y="4062413"/>
          <p14:tracePt t="42337" x="8537575" y="4071938"/>
          <p14:tracePt t="42354" x="8589963" y="4081463"/>
          <p14:tracePt t="42371" x="8634413" y="4081463"/>
          <p14:tracePt t="42388" x="8680450" y="4081463"/>
          <p14:tracePt t="42404" x="8697913" y="4081463"/>
          <p14:tracePt t="42421" x="8715375" y="4071938"/>
          <p14:tracePt t="42438" x="8724900" y="4071938"/>
          <p14:tracePt t="42454" x="8742363" y="4062413"/>
          <p14:tracePt t="42471" x="8759825" y="4062413"/>
          <p14:tracePt t="42488" x="8769350" y="4062413"/>
          <p14:tracePt t="42504" x="8786813" y="4054475"/>
          <p14:tracePt t="42521" x="8796338" y="4044950"/>
          <p14:tracePt t="42537" x="8823325" y="4044950"/>
          <p14:tracePt t="42554" x="8848725" y="4044950"/>
          <p14:tracePt t="42571" x="8875713" y="4037013"/>
          <p14:tracePt t="42587" x="8902700" y="4027488"/>
          <p14:tracePt t="42605" x="8956675" y="4017963"/>
          <p14:tracePt t="42610" x="8974138" y="4017963"/>
          <p14:tracePt t="42621" x="8991600" y="4010025"/>
          <p14:tracePt t="42637" x="9018588" y="4010025"/>
          <p14:tracePt t="42654" x="9037638" y="4010025"/>
          <p14:tracePt t="42848" x="9045575" y="4010025"/>
          <p14:tracePt t="42910" x="9072563" y="4010025"/>
          <p14:tracePt t="42923" x="9090025" y="4010025"/>
          <p14:tracePt t="42937" x="9099550" y="4010025"/>
          <p14:tracePt t="42953" x="9117013" y="4010025"/>
          <p14:tracePt t="42970" x="9126538" y="4010025"/>
          <p14:tracePt t="42987" x="9134475" y="4010025"/>
          <p14:tracePt t="43020" x="9144000" y="4010025"/>
          <p14:tracePt t="53172" x="9010650" y="4010025"/>
          <p14:tracePt t="53178" x="8769350" y="4000500"/>
          <p14:tracePt t="53194" x="8402638" y="3965575"/>
          <p14:tracePt t="53211" x="7983538" y="3946525"/>
          <p14:tracePt t="53227" x="7537450" y="3938588"/>
          <p14:tracePt t="53244" x="7116763" y="3911600"/>
          <p14:tracePt t="53261" x="6375400" y="3894138"/>
          <p14:tracePt t="53278" x="6010275" y="3894138"/>
          <p14:tracePt t="53295" x="5813425" y="3875088"/>
          <p14:tracePt t="53311" x="5608638" y="3894138"/>
          <p14:tracePt t="53327" x="5446713" y="3919538"/>
          <p14:tracePt t="53344" x="5348288" y="3938588"/>
          <p14:tracePt t="53361" x="5276850" y="3956050"/>
          <p14:tracePt t="53379" x="5241925" y="3965575"/>
          <p14:tracePt t="53499" x="5187950" y="3973513"/>
          <p14:tracePt t="53510" x="5133975" y="3973513"/>
          <p14:tracePt t="53521" x="5108575" y="3973513"/>
          <p14:tracePt t="53535" x="5054600" y="3973513"/>
          <p14:tracePt t="53548" x="5027613" y="3973513"/>
          <p14:tracePt t="53561" x="4983163" y="3983038"/>
          <p14:tracePt t="53578" x="4938713" y="3983038"/>
          <p14:tracePt t="53595" x="4902200" y="3983038"/>
          <p14:tracePt t="53611" x="4894263" y="3983038"/>
          <p14:tracePt t="77457" x="4929188" y="3983038"/>
          <p14:tracePt t="77470" x="5214938" y="3973513"/>
          <p14:tracePt t="77479" x="5367338" y="3983038"/>
          <p14:tracePt t="77487" x="5465763" y="3990975"/>
          <p14:tracePt t="77503" x="5653088" y="3983038"/>
          <p14:tracePt t="77521" x="5965825" y="3983038"/>
          <p14:tracePt t="77538" x="6161088" y="4010025"/>
          <p14:tracePt t="77554" x="6269038" y="4010025"/>
          <p14:tracePt t="77571" x="6661150" y="4010025"/>
          <p14:tracePt t="77587" x="6938963" y="4000500"/>
          <p14:tracePt t="77604" x="7153275" y="4000500"/>
          <p14:tracePt t="77620" x="7296150" y="4000500"/>
          <p14:tracePt t="77637" x="7394575" y="3990975"/>
          <p14:tracePt t="77643" x="7446963" y="3990975"/>
          <p14:tracePt t="77654" x="7554913" y="3973513"/>
          <p14:tracePt t="77671" x="7653338" y="3973513"/>
          <p14:tracePt t="77687" x="7796213" y="3965575"/>
          <p14:tracePt t="77705" x="7912100" y="3965575"/>
          <p14:tracePt t="77720" x="7991475" y="3965575"/>
          <p14:tracePt t="77737" x="8037513" y="3965575"/>
          <p14:tracePt t="77754" x="8072438" y="3965575"/>
          <p14:tracePt t="77771" x="8116888" y="3946525"/>
          <p14:tracePt t="77787" x="8188325" y="3929063"/>
          <p14:tracePt t="77804" x="8323263" y="3911600"/>
          <p14:tracePt t="77820" x="8439150" y="3902075"/>
          <p14:tracePt t="77837" x="8545513" y="3902075"/>
          <p14:tracePt t="77853" x="8643938" y="3894138"/>
          <p14:tracePt t="77870" x="8705850" y="3875088"/>
          <p14:tracePt t="77887" x="8786813" y="3857625"/>
          <p14:tracePt t="77904" x="8831263" y="3840163"/>
          <p14:tracePt t="77920" x="8885238" y="3822700"/>
          <p14:tracePt t="77936" x="8929688" y="3803650"/>
          <p14:tracePt t="77953" x="8983663" y="3795713"/>
          <p14:tracePt t="77970" x="9018588" y="3776663"/>
          <p14:tracePt t="77986" x="9082088" y="3751263"/>
          <p14:tracePt t="78003" x="9134475" y="3724275"/>
          <p14:tracePt t="78019" x="9205913" y="3679825"/>
          <p14:tracePt t="78036" x="9286875" y="3633788"/>
          <p14:tracePt t="78053" x="9367838" y="3598863"/>
          <p14:tracePt t="78070" x="9394825" y="3589338"/>
          <p14:tracePt t="78086" x="9394825" y="3581400"/>
          <p14:tracePt t="78241" x="9412288" y="3562350"/>
          <p14:tracePt t="78253" x="9412288" y="3554413"/>
          <p14:tracePt t="78262" x="9420225" y="3554413"/>
          <p14:tracePt t="78269" x="9420225" y="3536950"/>
          <p14:tracePt t="78286" x="9439275" y="3527425"/>
          <p14:tracePt t="78302" x="9447213" y="3509963"/>
          <p14:tracePt t="78393" x="9447213" y="3500438"/>
          <p14:tracePt t="78538" x="9456738" y="3527425"/>
          <p14:tracePt t="78548" x="9474200" y="3544888"/>
          <p14:tracePt t="78558" x="9510713" y="3571875"/>
          <p14:tracePt t="78569" x="9572625" y="3616325"/>
          <p14:tracePt t="78586" x="9626600" y="3660775"/>
          <p14:tracePt t="78602" x="9661525" y="3705225"/>
          <p14:tracePt t="78619" x="9705975" y="3732213"/>
          <p14:tracePt t="78635" x="9732963" y="3741738"/>
          <p14:tracePt t="78639" x="9732963" y="3751263"/>
          <p14:tracePt t="78652" x="9742488" y="3751263"/>
          <p14:tracePt t="78668" x="9752013" y="3759200"/>
          <p14:tracePt t="78736" x="9752013" y="3751263"/>
          <p14:tracePt t="78745" x="9752013" y="3741738"/>
          <p14:tracePt t="78754" x="9742488" y="3741738"/>
          <p14:tracePt t="78770" x="9732963" y="3732213"/>
          <p14:tracePt t="78787" x="9725025" y="3732213"/>
          <p14:tracePt t="78804" x="9715500" y="3732213"/>
          <p14:tracePt t="78820" x="9705975" y="3732213"/>
          <p14:tracePt t="78836" x="9661525" y="3732213"/>
          <p14:tracePt t="78853" x="9555163" y="3759200"/>
          <p14:tracePt t="78869" x="9394825" y="3822700"/>
          <p14:tracePt t="78890" x="9117013" y="3919538"/>
          <p14:tracePt t="78908" x="8956675" y="3983038"/>
          <p14:tracePt t="78920" x="8823325" y="4044950"/>
          <p14:tracePt t="78936" x="8715375" y="4089400"/>
          <p14:tracePt t="78953" x="8634413" y="4133850"/>
          <p14:tracePt t="78969" x="8518525" y="4187825"/>
          <p14:tracePt t="78986" x="8385175" y="4241800"/>
          <p14:tracePt t="79003" x="8188325" y="4330700"/>
          <p14:tracePt t="79019" x="8072438" y="4384675"/>
          <p14:tracePt t="79036" x="7983538" y="4411663"/>
          <p14:tracePt t="79052" x="7947025" y="4419600"/>
          <p14:tracePt t="79069" x="7894638" y="4438650"/>
          <p14:tracePt t="79086" x="7858125" y="4446588"/>
          <p14:tracePt t="79102" x="7823200" y="4465638"/>
          <p14:tracePt t="79118" x="7796213" y="4473575"/>
          <p14:tracePt t="79135" x="7786688" y="4483100"/>
          <p14:tracePt t="79346" x="7796213" y="4483100"/>
          <p14:tracePt t="79357" x="7823200" y="4465638"/>
          <p14:tracePt t="79369" x="7840663" y="4465638"/>
          <p14:tracePt t="79388" x="7894638" y="4438650"/>
          <p14:tracePt t="79403" x="7912100" y="4419600"/>
          <p14:tracePt t="79419" x="7929563" y="4411663"/>
          <p14:tracePt t="79436" x="7956550" y="4402138"/>
          <p14:tracePt t="79453" x="7974013" y="4394200"/>
          <p14:tracePt t="79469" x="7991475" y="4384675"/>
          <p14:tracePt t="79486" x="8001000" y="4375150"/>
          <p14:tracePt t="79504" x="8018463" y="4367213"/>
          <p14:tracePt t="79519" x="8027988" y="4357688"/>
          <p14:tracePt t="79536" x="8037513" y="4348163"/>
          <p14:tracePt t="79553" x="8062913" y="4340225"/>
          <p14:tracePt t="79569" x="8072438" y="4330700"/>
          <p14:tracePt t="79586" x="8081963" y="4313238"/>
          <p14:tracePt t="79602" x="8099425" y="4303713"/>
          <p14:tracePt t="79618" x="8108950" y="4295775"/>
          <p14:tracePt t="79637" x="8126413" y="4276725"/>
          <p14:tracePt t="79652" x="8134350" y="4276725"/>
          <p14:tracePt t="79668" x="8153400" y="4259263"/>
          <p14:tracePt t="79685" x="8161338" y="4251325"/>
          <p14:tracePt t="79702" x="8170863" y="4241800"/>
          <p14:tracePt t="79718" x="8180388" y="4232275"/>
          <p14:tracePt t="79735" x="8188325" y="4224338"/>
          <p14:tracePt t="79753" x="8197850" y="4224338"/>
          <p14:tracePt t="79768" x="8197850" y="4214813"/>
          <p14:tracePt t="79786" x="8205788" y="4214813"/>
          <p14:tracePt t="79818" x="8205788" y="4205288"/>
          <p14:tracePt t="79911" x="8215313" y="4205288"/>
          <p14:tracePt t="82724" x="8232775" y="4205288"/>
          <p14:tracePt t="82737" x="8277225" y="4187825"/>
          <p14:tracePt t="82765" x="8286750" y="4179888"/>
          <p14:tracePt t="82781" x="8296275" y="4179888"/>
          <p14:tracePt t="82798" x="8304213" y="4179888"/>
          <p14:tracePt t="83281" x="8286750" y="4179888"/>
          <p14:tracePt t="83293" x="8205788" y="4187825"/>
          <p14:tracePt t="83309" x="8108950" y="4224338"/>
          <p14:tracePt t="83321" x="8054975" y="4232275"/>
          <p14:tracePt t="83336" x="7875588" y="4268788"/>
          <p14:tracePt t="83348" x="7831138" y="4286250"/>
          <p14:tracePt t="83365" x="7724775" y="4303713"/>
          <p14:tracePt t="83381" x="7653338" y="4322763"/>
          <p14:tracePt t="83398" x="7581900" y="4340225"/>
          <p14:tracePt t="83415" x="7491413" y="4375150"/>
          <p14:tracePt t="83431" x="7446963" y="4402138"/>
          <p14:tracePt t="83448" x="7419975" y="4411663"/>
          <p14:tracePt t="83464" x="7385050" y="4419600"/>
          <p14:tracePt t="83481" x="7367588" y="4438650"/>
          <p14:tracePt t="83497" x="7358063" y="4438650"/>
          <p14:tracePt t="83516" x="7340600" y="4446588"/>
          <p14:tracePt t="83531" x="7323138" y="4456113"/>
          <p14:tracePt t="83548" x="7296150" y="4456113"/>
          <p14:tracePt t="83564" x="7277100" y="4465638"/>
          <p14:tracePt t="83581" x="7242175" y="4465638"/>
          <p14:tracePt t="83597" x="7205663" y="4465638"/>
          <p14:tracePt t="83614" x="7170738" y="4473575"/>
          <p14:tracePt t="83631" x="7126288" y="4491038"/>
          <p14:tracePt t="83647" x="7081838" y="4491038"/>
          <p14:tracePt t="83653" x="7054850" y="4500563"/>
          <p14:tracePt t="83664" x="7000875" y="4510088"/>
          <p14:tracePt t="83681" x="6946900" y="4518025"/>
          <p14:tracePt t="83699" x="6894513" y="4518025"/>
          <p14:tracePt t="83714" x="6804025" y="4537075"/>
          <p14:tracePt t="83731" x="6705600" y="4545013"/>
          <p14:tracePt t="83748" x="6608763" y="4554538"/>
          <p14:tracePt t="83764" x="6510338" y="4562475"/>
          <p14:tracePt t="83781" x="6411913" y="4581525"/>
          <p14:tracePt t="83797" x="6269038" y="4598988"/>
          <p14:tracePt t="83814" x="6045200" y="4625975"/>
          <p14:tracePt t="83830" x="5919788" y="4633913"/>
          <p14:tracePt t="83847" x="5795963" y="4633913"/>
          <p14:tracePt t="83864" x="5634038" y="4625975"/>
          <p14:tracePt t="83881" x="5465763" y="4616450"/>
          <p14:tracePt t="83898" x="5276850" y="4608513"/>
          <p14:tracePt t="83914" x="4965700" y="4589463"/>
          <p14:tracePt t="83930" x="4803775" y="4572000"/>
          <p14:tracePt t="83947" x="4643438" y="4572000"/>
          <p14:tracePt t="83963" x="4429125" y="4589463"/>
          <p14:tracePt t="83980" x="4205288" y="4589463"/>
          <p14:tracePt t="83996" x="3990975" y="4598988"/>
          <p14:tracePt t="84014" x="3786188" y="4608513"/>
          <p14:tracePt t="84030" x="3598863" y="4608513"/>
          <p14:tracePt t="84046" x="3313113" y="4598988"/>
          <p14:tracePt t="84063" x="3160713" y="4598988"/>
          <p14:tracePt t="84080" x="3062288" y="4598988"/>
          <p14:tracePt t="84096" x="2973388" y="4598988"/>
          <p14:tracePt t="84113" x="2928938" y="4598988"/>
          <p14:tracePt t="84130" x="2901950" y="4598988"/>
          <p14:tracePt t="84146" x="2894013" y="4608513"/>
          <p14:tracePt t="84149" x="2884488" y="4616450"/>
          <p14:tracePt t="84163" x="2874963" y="4625975"/>
          <p14:tracePt t="84179" x="2874963" y="4633913"/>
          <p14:tracePt t="84196" x="2867025" y="4643438"/>
          <p14:tracePt t="84213" x="2857500" y="4643438"/>
          <p14:tracePt t="84230" x="2847975" y="4652963"/>
          <p14:tracePt t="84246" x="2840038" y="4660900"/>
          <p14:tracePt t="84388" x="2857500" y="4670425"/>
          <p14:tracePt t="84400" x="2901950" y="4679950"/>
          <p14:tracePt t="84414" x="2928938" y="4687888"/>
          <p14:tracePt t="84431" x="3054350" y="4714875"/>
          <p14:tracePt t="84446" x="3179763" y="4732338"/>
          <p14:tracePt t="84464" x="3303588" y="4751388"/>
          <p14:tracePt t="84480" x="3438525" y="4768850"/>
          <p14:tracePt t="84497" x="3536950" y="4776788"/>
          <p14:tracePt t="84514" x="3598863" y="4776788"/>
          <p14:tracePt t="84530" x="3705225" y="4751388"/>
          <p14:tracePt t="84546" x="3759200" y="4741863"/>
          <p14:tracePt t="84563" x="3795713" y="4724400"/>
          <p14:tracePt t="84580" x="3813175" y="4714875"/>
          <p14:tracePt t="84773" x="3830638" y="4714875"/>
          <p14:tracePt t="84788" x="3857625" y="4714875"/>
          <p14:tracePt t="84801" x="3875088" y="4714875"/>
          <p14:tracePt t="84814" x="3911600" y="4714875"/>
          <p14:tracePt t="84830" x="3938588" y="4705350"/>
          <p14:tracePt t="84846" x="3946525" y="4705350"/>
          <p14:tracePt t="84939" x="3938588" y="4705350"/>
          <p14:tracePt t="84945" x="3938588" y="4697413"/>
          <p14:tracePt t="84955" x="3919538" y="4697413"/>
          <p14:tracePt t="84963" x="3911600" y="4697413"/>
          <p14:tracePt t="84980" x="3894138" y="4697413"/>
          <p14:tracePt t="84998" x="3867150" y="4687888"/>
          <p14:tracePt t="85073" x="3884613" y="4687888"/>
          <p14:tracePt t="85080" x="3902075" y="4687888"/>
          <p14:tracePt t="85087" x="3919538" y="4687888"/>
          <p14:tracePt t="85096" x="3946525" y="4687888"/>
          <p14:tracePt t="85113" x="3990975" y="4687888"/>
          <p14:tracePt t="85129" x="4027488" y="4687888"/>
          <p14:tracePt t="85145" x="4044950" y="4687888"/>
          <p14:tracePt t="85162" x="4071938" y="4697413"/>
          <p14:tracePt t="85179" x="4125913" y="4705350"/>
          <p14:tracePt t="85196" x="4276725" y="4705350"/>
          <p14:tracePt t="85212" x="4483100" y="4724400"/>
          <p14:tracePt t="85229" x="4759325" y="4759325"/>
          <p14:tracePt t="85246" x="5160963" y="4751388"/>
          <p14:tracePt t="85262" x="5527675" y="4751388"/>
          <p14:tracePt t="85279" x="5929313" y="4776788"/>
          <p14:tracePt t="85295" x="6554788" y="4803775"/>
          <p14:tracePt t="85312" x="7072313" y="4894263"/>
          <p14:tracePt t="85329" x="7500938" y="4983163"/>
          <p14:tracePt t="85345" x="7796213" y="5027613"/>
          <p14:tracePt t="85362" x="7974013" y="5054600"/>
          <p14:tracePt t="85379" x="8143875" y="5072063"/>
          <p14:tracePt t="85396" x="8385175" y="5062538"/>
          <p14:tracePt t="85413" x="8518525" y="5027613"/>
          <p14:tracePt t="85430" x="8653463" y="5010150"/>
          <p14:tracePt t="85446" x="8724900" y="5010150"/>
          <p14:tracePt t="85463" x="8777288" y="5010150"/>
          <p14:tracePt t="85480" x="8813800" y="5010150"/>
          <p14:tracePt t="85499" x="8867775" y="5000625"/>
          <p14:tracePt t="85514" x="8902700" y="4991100"/>
          <p14:tracePt t="85530" x="8920163" y="4973638"/>
          <p14:tracePt t="85547" x="8983663" y="4946650"/>
          <p14:tracePt t="85562" x="9010650" y="4929188"/>
          <p14:tracePt t="85579" x="9028113" y="4919663"/>
          <p14:tracePt t="85595" x="9055100" y="4902200"/>
          <p14:tracePt t="85612" x="9072563" y="4894263"/>
          <p14:tracePt t="85629" x="9099550" y="4884738"/>
          <p14:tracePt t="85645" x="9117013" y="4875213"/>
          <p14:tracePt t="85662" x="9134475" y="4857750"/>
          <p14:tracePt t="85679" x="9144000" y="4848225"/>
          <p14:tracePt t="85695" x="9153525" y="4830763"/>
          <p14:tracePt t="85712" x="9161463" y="4813300"/>
          <p14:tracePt t="85729" x="9180513" y="4786313"/>
          <p14:tracePt t="85745" x="9188450" y="4768850"/>
          <p14:tracePt t="85763" x="9205913" y="4741863"/>
          <p14:tracePt t="85779" x="9215438" y="4724400"/>
          <p14:tracePt t="85795" x="9232900" y="4679950"/>
          <p14:tracePt t="85812" x="9251950" y="4643438"/>
          <p14:tracePt t="85829" x="9269413" y="4598988"/>
          <p14:tracePt t="85846" x="9286875" y="4562475"/>
          <p14:tracePt t="85862" x="9296400" y="4537075"/>
          <p14:tracePt t="85879" x="9296400" y="4518025"/>
          <p14:tracePt t="85896" x="9296400" y="4510088"/>
          <p14:tracePt t="85912" x="9296400" y="4500563"/>
          <p14:tracePt t="85929" x="9296400" y="4491038"/>
          <p14:tracePt t="85945" x="9286875" y="4483100"/>
          <p14:tracePt t="85962" x="9277350" y="4473575"/>
          <p14:tracePt t="85995" x="9269413" y="4465638"/>
          <p14:tracePt t="86011" x="9259888" y="4465638"/>
          <p14:tracePt t="86028" x="9224963" y="4446588"/>
          <p14:tracePt t="86045" x="9180513" y="4438650"/>
          <p14:tracePt t="86062" x="9134475" y="4438650"/>
          <p14:tracePt t="86078" x="9090025" y="4429125"/>
          <p14:tracePt t="86095" x="9055100" y="4419600"/>
          <p14:tracePt t="86112" x="9018588" y="4419600"/>
          <p14:tracePt t="86128" x="8974138" y="4419600"/>
          <p14:tracePt t="86145" x="8912225" y="4429125"/>
          <p14:tracePt t="86162" x="8875713" y="4438650"/>
          <p14:tracePt t="86178" x="8831263" y="4438650"/>
          <p14:tracePt t="86196" x="8796338" y="4438650"/>
          <p14:tracePt t="86211" x="8759825" y="4446588"/>
          <p14:tracePt t="86228" x="8751888" y="4446588"/>
          <p14:tracePt t="86245" x="8732838" y="4456113"/>
          <p14:tracePt t="86262" x="8705850" y="4456113"/>
          <p14:tracePt t="86278" x="8661400" y="4473575"/>
          <p14:tracePt t="86295" x="8643938" y="4491038"/>
          <p14:tracePt t="86311" x="8626475" y="4500563"/>
          <p14:tracePt t="86328" x="8599488" y="4510088"/>
          <p14:tracePt t="86344" x="8572500" y="4527550"/>
          <p14:tracePt t="86361" x="8545513" y="4537075"/>
          <p14:tracePt t="86377" x="8518525" y="4554538"/>
          <p14:tracePt t="86394" x="8483600" y="4581525"/>
          <p14:tracePt t="86411" x="8429625" y="4633913"/>
          <p14:tracePt t="86428" x="8348663" y="4705350"/>
          <p14:tracePt t="86445" x="8323263" y="4724400"/>
          <p14:tracePt t="86461" x="8313738" y="4741863"/>
          <p14:tracePt t="86478" x="8313738" y="4751388"/>
          <p14:tracePt t="86494" x="8313738" y="4768850"/>
          <p14:tracePt t="86512" x="8313738" y="4786313"/>
          <p14:tracePt t="86529" x="8331200" y="4803775"/>
          <p14:tracePt t="86544" x="8367713" y="4822825"/>
          <p14:tracePt t="86561" x="8420100" y="4840288"/>
          <p14:tracePt t="86578" x="8474075" y="4867275"/>
          <p14:tracePt t="86594" x="8545513" y="4875213"/>
          <p14:tracePt t="86611" x="8616950" y="4884738"/>
          <p14:tracePt t="86628" x="8705850" y="4894263"/>
          <p14:tracePt t="86644" x="8804275" y="4894263"/>
          <p14:tracePt t="86649" x="8858250" y="4894263"/>
          <p14:tracePt t="86661" x="8929688" y="4894263"/>
          <p14:tracePt t="86678" x="9170988" y="4875213"/>
          <p14:tracePt t="86694" x="9331325" y="4857750"/>
          <p14:tracePt t="86711" x="9491663" y="4848225"/>
          <p14:tracePt t="86728" x="9634538" y="4822825"/>
          <p14:tracePt t="86745" x="9796463" y="4776788"/>
          <p14:tracePt t="86762" x="10028238" y="4741863"/>
          <p14:tracePt t="86778" x="10171113" y="4732338"/>
          <p14:tracePt t="86794" x="10313988" y="4724400"/>
          <p14:tracePt t="86811" x="10412413" y="4714875"/>
          <p14:tracePt t="86829" x="10483850" y="4697413"/>
          <p14:tracePt t="86844" x="10537825" y="4670425"/>
          <p14:tracePt t="86862" x="10582275" y="4643438"/>
          <p14:tracePt t="86879" x="10617200" y="4625975"/>
          <p14:tracePt t="86896" x="10626725" y="4616450"/>
          <p14:tracePt t="86911" x="10634663" y="4598988"/>
          <p14:tracePt t="86928" x="10644188" y="4589463"/>
          <p14:tracePt t="86944" x="10653713" y="4581525"/>
          <p14:tracePt t="86962" x="10671175" y="4572000"/>
          <p14:tracePt t="86977" x="10671175" y="4562475"/>
          <p14:tracePt t="86994" x="10680700" y="4554538"/>
          <p14:tracePt t="87241" x="10671175" y="4554538"/>
          <p14:tracePt t="87249" x="10661650" y="4554538"/>
          <p14:tracePt t="87264" x="10653713" y="4562475"/>
          <p14:tracePt t="87277" x="10634663" y="4572000"/>
          <p14:tracePt t="87294" x="10609263" y="4572000"/>
          <p14:tracePt t="87310" x="10572750" y="4589463"/>
          <p14:tracePt t="87327" x="10528300" y="4598988"/>
          <p14:tracePt t="87343" x="10491788" y="4608513"/>
          <p14:tracePt t="87361" x="10456863" y="4616450"/>
          <p14:tracePt t="87378" x="10412413" y="4625975"/>
          <p14:tracePt t="87394" x="10375900" y="4633913"/>
          <p14:tracePt t="87410" x="10323513" y="4643438"/>
          <p14:tracePt t="87427" x="10287000" y="4660900"/>
          <p14:tracePt t="87444" x="10242550" y="4660900"/>
          <p14:tracePt t="87460" x="10198100" y="4660900"/>
          <p14:tracePt t="87477" x="10161588" y="4660900"/>
          <p14:tracePt t="87495" x="10126663" y="4660900"/>
          <p14:tracePt t="87511" x="10099675" y="4660900"/>
          <p14:tracePt t="87528" x="10055225" y="4660900"/>
          <p14:tracePt t="87543" x="10010775" y="4660900"/>
          <p14:tracePt t="87560" x="9956800" y="4660900"/>
          <p14:tracePt t="87577" x="9920288" y="4660900"/>
          <p14:tracePt t="87594" x="9875838" y="4660900"/>
          <p14:tracePt t="87610" x="9840913" y="4660900"/>
          <p14:tracePt t="87627" x="9796463" y="4660900"/>
          <p14:tracePt t="87643" x="9742488" y="4643438"/>
          <p14:tracePt t="87648" x="9715500" y="4643438"/>
          <p14:tracePt t="87660" x="9671050" y="4643438"/>
          <p14:tracePt t="87677" x="9634538" y="4633913"/>
          <p14:tracePt t="87693" x="9609138" y="4625975"/>
          <p14:tracePt t="87710" x="9590088" y="4625975"/>
          <p14:tracePt t="87727" x="9582150" y="4616450"/>
          <p14:tracePt t="87743" x="9563100" y="4616450"/>
          <p14:tracePt t="87760" x="9555163" y="4598988"/>
          <p14:tracePt t="87777" x="9528175" y="4589463"/>
          <p14:tracePt t="87794" x="9518650" y="4581525"/>
          <p14:tracePt t="87810" x="9501188" y="4572000"/>
          <p14:tracePt t="87828" x="9483725" y="4562475"/>
          <p14:tracePt t="87845" x="9466263" y="4545013"/>
          <p14:tracePt t="87860" x="9439275" y="4537075"/>
          <p14:tracePt t="87878" x="9402763" y="4518025"/>
          <p14:tracePt t="87894" x="9367838" y="4510088"/>
          <p14:tracePt t="87910" x="9331325" y="4473575"/>
          <p14:tracePt t="87926" x="9286875" y="4456113"/>
          <p14:tracePt t="87943" x="9259888" y="4429125"/>
          <p14:tracePt t="87960" x="9232900" y="4419600"/>
          <p14:tracePt t="87976" x="9215438" y="4411663"/>
          <p14:tracePt t="87993" x="9215438" y="4402138"/>
          <p14:tracePt t="88067" x="9205913" y="4394200"/>
          <p14:tracePt t="88305" x="9197975" y="4384675"/>
          <p14:tracePt t="88313" x="9188450" y="4375150"/>
          <p14:tracePt t="88327" x="9144000" y="4367213"/>
          <p14:tracePt t="88343" x="9117013" y="4348163"/>
          <p14:tracePt t="88360" x="9082088" y="4340225"/>
          <p14:tracePt t="88377" x="9045575" y="4330700"/>
          <p14:tracePt t="88394" x="8983663" y="4303713"/>
          <p14:tracePt t="88410" x="8966200" y="4303713"/>
          <p14:tracePt t="88426" x="8912225" y="4276725"/>
          <p14:tracePt t="88443" x="8875713" y="4268788"/>
          <p14:tracePt t="88460" x="8848725" y="4259263"/>
          <p14:tracePt t="88476" x="8823325" y="4241800"/>
          <p14:tracePt t="88493" x="8804275" y="4232275"/>
          <p14:tracePt t="88510" x="8786813" y="4224338"/>
          <p14:tracePt t="88526" x="8769350" y="4214813"/>
          <p14:tracePt t="88543" x="8759825" y="4205288"/>
          <p14:tracePt t="88577" x="8751888" y="4205288"/>
          <p14:tracePt t="88655" x="8751888" y="4197350"/>
          <p14:tracePt t="88678" x="8751888" y="4187825"/>
          <p14:tracePt t="88831" x="8742363" y="4187825"/>
          <p14:tracePt t="88844" x="8724900" y="4187825"/>
          <p14:tracePt t="88855" x="8705850" y="4179888"/>
          <p14:tracePt t="88868" x="8688388" y="4170363"/>
          <p14:tracePt t="88882" x="8670925" y="4170363"/>
          <p14:tracePt t="88897" x="8626475" y="4152900"/>
          <p14:tracePt t="88910" x="8582025" y="4152900"/>
          <p14:tracePt t="88926" x="8528050" y="4143375"/>
          <p14:tracePt t="88943" x="8474075" y="4143375"/>
          <p14:tracePt t="88959" x="8429625" y="4133850"/>
          <p14:tracePt t="88976" x="8385175" y="4133850"/>
          <p14:tracePt t="88992" x="8340725" y="4133850"/>
          <p14:tracePt t="89009" x="8304213" y="4133850"/>
          <p14:tracePt t="89026" x="8296275" y="4133850"/>
          <p14:tracePt t="91936" x="8296275" y="4108450"/>
          <p14:tracePt t="91947" x="8296275" y="4089400"/>
          <p14:tracePt t="91960" x="8296275" y="4071938"/>
          <p14:tracePt t="91976" x="8296275" y="4037013"/>
          <p14:tracePt t="91990" x="8296275" y="4017963"/>
          <p14:tracePt t="92006" x="8296275" y="3956050"/>
          <p14:tracePt t="92023" x="8296275" y="3911600"/>
          <p14:tracePt t="92040" x="8296275" y="3867150"/>
          <p14:tracePt t="92056" x="8296275" y="3813175"/>
          <p14:tracePt t="92074" x="8304213" y="3759200"/>
          <p14:tracePt t="92090" x="8304213" y="3714750"/>
          <p14:tracePt t="92108" x="8313738" y="3643313"/>
          <p14:tracePt t="92124" x="8313738" y="3608388"/>
          <p14:tracePt t="92140" x="8313738" y="3598863"/>
          <p14:tracePt t="92148" x="8313738" y="3554413"/>
          <p14:tracePt t="92161" x="8313738" y="3544888"/>
          <p14:tracePt t="92173" x="8313738" y="3509963"/>
          <p14:tracePt t="92189" x="8304213" y="3490913"/>
          <p14:tracePt t="92206" x="8304213" y="3465513"/>
          <p14:tracePt t="92223" x="8296275" y="3455988"/>
          <p14:tracePt t="92239" x="8296275" y="3446463"/>
          <p14:tracePt t="92256" x="8296275" y="3438525"/>
          <p14:tracePt t="92272" x="8296275" y="3419475"/>
          <p14:tracePt t="92288" x="8296275" y="3411538"/>
          <p14:tracePt t="92305" x="8296275" y="3402013"/>
          <p14:tracePt t="92322" x="8286750" y="3394075"/>
          <p14:tracePt t="92339" x="8286750" y="3384550"/>
          <p14:tracePt t="92357" x="8286750" y="3375025"/>
          <p14:tracePt t="92375" x="8277225" y="3357563"/>
          <p14:tracePt t="92406" x="8277225" y="3348038"/>
          <p14:tracePt t="92426" x="8277225" y="3340100"/>
          <p14:tracePt t="92509" x="8277225" y="3330575"/>
          <p14:tracePt t="93553" x="8269288" y="3330575"/>
          <p14:tracePt t="93569" x="8259763" y="3330575"/>
          <p14:tracePt t="93580" x="8251825" y="3330575"/>
          <p14:tracePt t="93590" x="8242300" y="3330575"/>
          <p14:tracePt t="93604" x="8232775" y="3340100"/>
          <p14:tracePt t="93622" x="8224838" y="3340100"/>
          <p14:tracePt t="93639" x="8205788" y="3348038"/>
          <p14:tracePt t="94457" x="8197850" y="3348038"/>
          <p14:tracePt t="94479" x="8188325" y="3348038"/>
          <p14:tracePt t="94492" x="8161338" y="3348038"/>
          <p14:tracePt t="94507" x="8134350" y="3348038"/>
          <p14:tracePt t="94520" x="8116888" y="3348038"/>
          <p14:tracePt t="94537" x="8081963" y="3348038"/>
          <p14:tracePt t="94554" x="8072438" y="3348038"/>
          <p14:tracePt t="94570" x="8054975" y="3348038"/>
          <p14:tracePt t="94587" x="8037513" y="3357563"/>
          <p14:tracePt t="94605" x="8027988" y="3357563"/>
          <p14:tracePt t="94622" x="8010525" y="3357563"/>
          <p14:tracePt t="94638" x="8001000" y="3357563"/>
          <p14:tracePt t="94655" x="7991475" y="3357563"/>
          <p14:tracePt t="94671" x="7983538" y="3357563"/>
          <p14:tracePt t="94687" x="7974013" y="3357563"/>
          <p14:tracePt t="94703" x="7974013" y="3367088"/>
          <p14:tracePt t="94893" x="7966075" y="3367088"/>
          <p14:tracePt t="95240" x="7956550" y="3367088"/>
          <p14:tracePt t="95255" x="7947025" y="3367088"/>
          <p14:tracePt t="95269" x="7939088" y="3367088"/>
          <p14:tracePt t="95283" x="7920038" y="3367088"/>
          <p14:tracePt t="95409" x="7894638" y="3367088"/>
          <p14:tracePt t="95421" x="7885113" y="3367088"/>
          <p14:tracePt t="95438" x="7867650" y="3367088"/>
          <p14:tracePt t="95454" x="7831138" y="3367088"/>
          <p14:tracePt t="95470" x="7804150" y="3367088"/>
          <p14:tracePt t="95486" x="7777163" y="3367088"/>
          <p14:tracePt t="95504" x="7751763" y="3367088"/>
          <p14:tracePt t="95520" x="7724775" y="3367088"/>
          <p14:tracePt t="95536" x="7697788" y="3367088"/>
          <p14:tracePt t="95553" x="7661275" y="3384550"/>
          <p14:tracePt t="95570" x="7616825" y="3384550"/>
          <p14:tracePt t="95586" x="7599363" y="3384550"/>
          <p14:tracePt t="95604" x="7572375" y="3402013"/>
          <p14:tracePt t="95621" x="7554913" y="3402013"/>
          <p14:tracePt t="95638" x="7518400" y="3419475"/>
          <p14:tracePt t="95648" x="7510463" y="3419475"/>
          <p14:tracePt t="95660" x="7466013" y="3438525"/>
          <p14:tracePt t="95672" x="7456488" y="3446463"/>
          <p14:tracePt t="95687" x="7429500" y="3465513"/>
          <p14:tracePt t="95704" x="7412038" y="3490913"/>
          <p14:tracePt t="95720" x="7394575" y="3527425"/>
          <p14:tracePt t="95736" x="7367588" y="3562350"/>
          <p14:tracePt t="95753" x="7340600" y="3616325"/>
          <p14:tracePt t="95769" x="7313613" y="3687763"/>
          <p14:tracePt t="95786" x="7286625" y="3732213"/>
          <p14:tracePt t="95802" x="7277100" y="3776663"/>
          <p14:tracePt t="95819" x="7259638" y="3822700"/>
          <p14:tracePt t="95836" x="7259638" y="3867150"/>
          <p14:tracePt t="95853" x="7259638" y="3902075"/>
          <p14:tracePt t="95870" x="7259638" y="3938588"/>
          <p14:tracePt t="95888" x="7259638" y="3990975"/>
          <p14:tracePt t="95906" x="7259638" y="4017963"/>
          <p14:tracePt t="95920" x="7269163" y="4037013"/>
          <p14:tracePt t="95936" x="7286625" y="4054475"/>
          <p14:tracePt t="95952" x="7296150" y="4081463"/>
          <p14:tracePt t="95968" x="7304088" y="4089400"/>
          <p14:tracePt t="95985" x="7313613" y="4098925"/>
          <p14:tracePt t="96001" x="7331075" y="4116388"/>
          <p14:tracePt t="96019" x="7340600" y="4133850"/>
          <p14:tracePt t="96036" x="7348538" y="4143375"/>
          <p14:tracePt t="96052" x="7358063" y="4152900"/>
          <p14:tracePt t="96069" x="7367588" y="4160838"/>
          <p14:tracePt t="96086" x="7375525" y="4170363"/>
          <p14:tracePt t="96102" x="7412038" y="4179888"/>
          <p14:tracePt t="96119" x="7446963" y="4179888"/>
          <p14:tracePt t="96137" x="7527925" y="4179888"/>
          <p14:tracePt t="96145" x="7554913" y="4179888"/>
          <p14:tracePt t="96158" x="7608888" y="4170363"/>
          <p14:tracePt t="96169" x="7634288" y="4160838"/>
          <p14:tracePt t="96185" x="7670800" y="4143375"/>
          <p14:tracePt t="96203" x="7705725" y="4125913"/>
          <p14:tracePt t="96219" x="7732713" y="4089400"/>
          <p14:tracePt t="96237" x="7742238" y="4037013"/>
          <p14:tracePt t="96253" x="7769225" y="3983038"/>
          <p14:tracePt t="96269" x="7804150" y="3894138"/>
          <p14:tracePt t="96285" x="7823200" y="3857625"/>
          <p14:tracePt t="96301" x="7840663" y="3813175"/>
          <p14:tracePt t="96318" x="7848600" y="3776663"/>
          <p14:tracePt t="96335" x="7867650" y="3732213"/>
          <p14:tracePt t="96351" x="7875588" y="3679825"/>
          <p14:tracePt t="96368" x="7885113" y="3625850"/>
          <p14:tracePt t="96385" x="7894638" y="3581400"/>
          <p14:tracePt t="96402" x="7894638" y="3554413"/>
          <p14:tracePt t="96418" x="7902575" y="3536950"/>
          <p14:tracePt t="96435" x="7902575" y="3517900"/>
          <p14:tracePt t="96452" x="7902575" y="3509963"/>
          <p14:tracePt t="96468" x="7902575" y="3500438"/>
          <p14:tracePt t="96485" x="7902575" y="3482975"/>
          <p14:tracePt t="96581" x="7867650" y="3500438"/>
          <p14:tracePt t="96592" x="7848600" y="3517900"/>
          <p14:tracePt t="96605" x="7804150" y="3554413"/>
          <p14:tracePt t="96619" x="7786688" y="3581400"/>
          <p14:tracePt t="96636" x="7732713" y="3633788"/>
          <p14:tracePt t="96644" x="7715250" y="3652838"/>
          <p14:tracePt t="96657" x="7697788" y="3670300"/>
          <p14:tracePt t="96670" x="7670800" y="3714750"/>
          <p14:tracePt t="96686" x="7653338" y="3741738"/>
          <p14:tracePt t="96704" x="7616825" y="3786188"/>
          <p14:tracePt t="96720" x="7589838" y="3848100"/>
          <p14:tracePt t="96736" x="7581900" y="3857625"/>
          <p14:tracePt t="96754" x="7562850" y="3911600"/>
          <p14:tracePt t="96769" x="7554913" y="3911600"/>
          <p14:tracePt t="96785" x="7537450" y="3938588"/>
          <p14:tracePt t="96801" x="7527925" y="3956050"/>
          <p14:tracePt t="96818" x="7518400" y="3965575"/>
          <p14:tracePt t="96835" x="7510463" y="3965575"/>
          <p14:tracePt t="96852" x="7500938" y="3965575"/>
          <p14:tracePt t="96868" x="7491413" y="3973513"/>
          <p14:tracePt t="96887" x="7473950" y="3973513"/>
          <p14:tracePt t="96902" x="7466013" y="3973513"/>
          <p14:tracePt t="96918" x="7456488" y="3973513"/>
          <p14:tracePt t="96934" x="7446963" y="3973513"/>
          <p14:tracePt t="96951" x="7439025" y="3973513"/>
          <p14:tracePt t="96968" x="7429500" y="3973513"/>
          <p14:tracePt t="96985" x="7402513" y="3956050"/>
          <p14:tracePt t="97001" x="7394575" y="3946525"/>
          <p14:tracePt t="97018" x="7385050" y="3938588"/>
          <p14:tracePt t="97035" x="7375525" y="3938588"/>
          <p14:tracePt t="97051" x="7367588" y="3938588"/>
          <p14:tracePt t="97067" x="7358063" y="3938588"/>
          <p14:tracePt t="97084" x="7340600" y="3938588"/>
          <p14:tracePt t="97101" x="7331075" y="3938588"/>
          <p14:tracePt t="97117" x="7323138" y="3938588"/>
          <p14:tracePt t="97134" x="7313613" y="3938588"/>
          <p14:tracePt t="97151" x="7304088" y="3956050"/>
          <p14:tracePt t="97167" x="7304088" y="3965575"/>
          <p14:tracePt t="97184" x="7304088" y="3973513"/>
          <p14:tracePt t="97201" x="7304088" y="3990975"/>
          <p14:tracePt t="97218" x="7304088" y="4010025"/>
          <p14:tracePt t="97236" x="7304088" y="4037013"/>
          <p14:tracePt t="97253" x="7313613" y="4044950"/>
          <p14:tracePt t="97269" x="7323138" y="4054475"/>
          <p14:tracePt t="97285" x="7331075" y="4062413"/>
          <p14:tracePt t="97301" x="7348538" y="4081463"/>
          <p14:tracePt t="97318" x="7358063" y="4089400"/>
          <p14:tracePt t="97334" x="7394575" y="4098925"/>
          <p14:tracePt t="97351" x="7412038" y="4098925"/>
          <p14:tracePt t="97367" x="7429500" y="4108450"/>
          <p14:tracePt t="97384" x="7446963" y="4108450"/>
          <p14:tracePt t="97400" x="7483475" y="4108450"/>
          <p14:tracePt t="97418" x="7510463" y="4108450"/>
          <p14:tracePt t="97434" x="7554913" y="4108450"/>
          <p14:tracePt t="97452" x="7608888" y="4108450"/>
          <p14:tracePt t="97468" x="7661275" y="4108450"/>
          <p14:tracePt t="97485" x="7724775" y="4089400"/>
          <p14:tracePt t="97502" x="7759700" y="4089400"/>
          <p14:tracePt t="97518" x="7813675" y="4071938"/>
          <p14:tracePt t="97534" x="7858125" y="4062413"/>
          <p14:tracePt t="97551" x="7885113" y="4054475"/>
          <p14:tracePt t="97567" x="7902575" y="4037013"/>
          <p14:tracePt t="97584" x="7912100" y="4017963"/>
          <p14:tracePt t="97602" x="7929563" y="3990975"/>
          <p14:tracePt t="97617" x="7939088" y="3983038"/>
          <p14:tracePt t="97633" x="7947025" y="3973513"/>
          <p14:tracePt t="97650" x="7966075" y="3965575"/>
          <p14:tracePt t="97668" x="7974013" y="3946525"/>
          <p14:tracePt t="97685" x="7983538" y="3938588"/>
          <p14:tracePt t="97701" x="7991475" y="3929063"/>
          <p14:tracePt t="97717" x="7991475" y="3919538"/>
          <p14:tracePt t="97734" x="8001000" y="3902075"/>
          <p14:tracePt t="97751" x="8018463" y="3884613"/>
          <p14:tracePt t="97767" x="8018463" y="3867150"/>
          <p14:tracePt t="97784" x="8018463" y="3857625"/>
          <p14:tracePt t="97801" x="8018463" y="3848100"/>
          <p14:tracePt t="97817" x="8018463" y="3840163"/>
          <p14:tracePt t="97835" x="8010525" y="3830638"/>
          <p14:tracePt t="97851" x="8001000" y="3822700"/>
          <p14:tracePt t="97883" x="7991475" y="3813175"/>
          <p14:tracePt t="97901" x="7966075" y="3813175"/>
          <p14:tracePt t="97917" x="7947025" y="3813175"/>
          <p14:tracePt t="97934" x="7902575" y="3813175"/>
          <p14:tracePt t="97951" x="7867650" y="3813175"/>
          <p14:tracePt t="97967" x="7840663" y="3830638"/>
          <p14:tracePt t="97984" x="7804150" y="3840163"/>
          <p14:tracePt t="98001" x="7786688" y="3857625"/>
          <p14:tracePt t="98018" x="7769225" y="3867150"/>
          <p14:tracePt t="98033" x="7751763" y="3875088"/>
          <p14:tracePt t="98049" x="7742238" y="3902075"/>
          <p14:tracePt t="98066" x="7724775" y="3929063"/>
          <p14:tracePt t="98083" x="7715250" y="3938588"/>
          <p14:tracePt t="98099" x="7715250" y="3956050"/>
          <p14:tracePt t="98116" x="7705725" y="3965575"/>
          <p14:tracePt t="98133" x="7705725" y="3990975"/>
          <p14:tracePt t="98149" x="7705725" y="4027488"/>
          <p14:tracePt t="98166" x="7715250" y="4062413"/>
          <p14:tracePt t="98183" x="7724775" y="4081463"/>
          <p14:tracePt t="98199" x="7742238" y="4108450"/>
          <p14:tracePt t="98216" x="7751763" y="4133850"/>
          <p14:tracePt t="98234" x="7796213" y="4179888"/>
          <p14:tracePt t="98250" x="7840663" y="4205288"/>
          <p14:tracePt t="98266" x="7875588" y="4224338"/>
          <p14:tracePt t="98283" x="7920038" y="4232275"/>
          <p14:tracePt t="98299" x="7966075" y="4241800"/>
          <p14:tracePt t="98316" x="8010525" y="4241800"/>
          <p14:tracePt t="98332" x="8045450" y="4241800"/>
          <p14:tracePt t="98349" x="8089900" y="4241800"/>
          <p14:tracePt t="98366" x="8134350" y="4241800"/>
          <p14:tracePt t="98382" x="8197850" y="4224338"/>
          <p14:tracePt t="98399" x="8232775" y="4214813"/>
          <p14:tracePt t="98416" x="8251825" y="4205288"/>
          <p14:tracePt t="98432" x="8259763" y="4187825"/>
          <p14:tracePt t="98449" x="8269288" y="4170363"/>
          <p14:tracePt t="98466" x="8277225" y="4133850"/>
          <p14:tracePt t="98483" x="8296275" y="4081463"/>
          <p14:tracePt t="98503" x="8304213" y="4044950"/>
          <p14:tracePt t="98516" x="8304213" y="4027488"/>
          <p14:tracePt t="98532" x="8304213" y="4000500"/>
          <p14:tracePt t="98549" x="8313738" y="3973513"/>
          <p14:tracePt t="98567" x="8323263" y="3929063"/>
          <p14:tracePt t="98584" x="8323263" y="3894138"/>
          <p14:tracePt t="98599" x="8323263" y="3840163"/>
          <p14:tracePt t="98625" x="8313738" y="3786188"/>
          <p14:tracePt t="98632" x="8304213" y="3741738"/>
          <p14:tracePt t="98649" x="8296275" y="3714750"/>
          <p14:tracePt t="98667" x="8286750" y="3705225"/>
          <p14:tracePt t="98683" x="8269288" y="3670300"/>
          <p14:tracePt t="98699" x="8259763" y="3633788"/>
          <p14:tracePt t="98717" x="8242300" y="3571875"/>
          <p14:tracePt t="98734" x="8224838" y="3536950"/>
          <p14:tracePt t="98750" x="8215313" y="3509963"/>
          <p14:tracePt t="98768" x="8205788" y="3490913"/>
          <p14:tracePt t="98784" x="8205788" y="3465513"/>
          <p14:tracePt t="98806" x="8188325" y="3438525"/>
          <p14:tracePt t="98816" x="8180388" y="3429000"/>
          <p14:tracePt t="98834" x="8180388" y="3419475"/>
          <p14:tracePt t="98849" x="8170863" y="3411538"/>
          <p14:tracePt t="98866" x="8161338" y="3394075"/>
          <p14:tracePt t="98883" x="8161338" y="3384550"/>
          <p14:tracePt t="98899" x="8161338" y="3375025"/>
          <p14:tracePt t="98919" x="8161338" y="3367088"/>
          <p14:tracePt t="98932" x="8153400" y="3357563"/>
          <p14:tracePt t="98949" x="8153400" y="3348038"/>
          <p14:tracePt t="98968" x="8153400" y="3330575"/>
          <p14:tracePt t="98982" x="8143875" y="3330575"/>
          <p14:tracePt t="98999" x="8143875" y="3313113"/>
          <p14:tracePt t="99015" x="8126413" y="3303588"/>
          <p14:tracePt t="99032" x="8116888" y="3295650"/>
          <p14:tracePt t="99049" x="8099425" y="3286125"/>
          <p14:tracePt t="99065" x="8089900" y="3276600"/>
          <p14:tracePt t="99082" x="8062913" y="3268663"/>
          <p14:tracePt t="99099" x="8027988" y="3259138"/>
          <p14:tracePt t="99116" x="7974013" y="3251200"/>
          <p14:tracePt t="99132" x="7939088" y="3241675"/>
          <p14:tracePt t="99148" x="7902575" y="3241675"/>
          <p14:tracePt t="99165" x="7867650" y="3241675"/>
          <p14:tracePt t="99182" x="7831138" y="3241675"/>
          <p14:tracePt t="99198" x="7786688" y="3241675"/>
          <p14:tracePt t="99215" x="7769225" y="3232150"/>
          <p14:tracePt t="99231" x="7732713" y="3232150"/>
          <p14:tracePt t="99249" x="7680325" y="3232150"/>
          <p14:tracePt t="99265" x="7643813" y="3232150"/>
          <p14:tracePt t="99281" x="7599363" y="3241675"/>
          <p14:tracePt t="99298" x="7581900" y="3251200"/>
          <p14:tracePt t="99315" x="7562850" y="3251200"/>
          <p14:tracePt t="99331" x="7545388" y="3259138"/>
          <p14:tracePt t="99348" x="7510463" y="3276600"/>
          <p14:tracePt t="99365" x="7466013" y="3286125"/>
          <p14:tracePt t="99381" x="7439025" y="3295650"/>
          <p14:tracePt t="99398" x="7429500" y="3303588"/>
          <p14:tracePt t="99415" x="7402513" y="3322638"/>
          <p14:tracePt t="99433" x="7385050" y="3340100"/>
          <p14:tracePt t="99449" x="7358063" y="3357563"/>
          <p14:tracePt t="99465" x="7313613" y="3394075"/>
          <p14:tracePt t="99483" x="7286625" y="3438525"/>
          <p14:tracePt t="99499" x="7269163" y="3482975"/>
          <p14:tracePt t="99516" x="7259638" y="3517900"/>
          <p14:tracePt t="99532" x="7242175" y="3571875"/>
          <p14:tracePt t="99549" x="7232650" y="3625850"/>
          <p14:tracePt t="99565" x="7232650" y="3670300"/>
          <p14:tracePt t="99582" x="7232650" y="3714750"/>
          <p14:tracePt t="99599" x="7232650" y="3768725"/>
          <p14:tracePt t="99616" x="7232650" y="3822700"/>
          <p14:tracePt t="99632" x="7277100" y="3929063"/>
          <p14:tracePt t="99648" x="7296150" y="3990975"/>
          <p14:tracePt t="99656" x="7313613" y="4017963"/>
          <p14:tracePt t="99665" x="7323138" y="4037013"/>
          <p14:tracePt t="99682" x="7340600" y="4081463"/>
          <p14:tracePt t="99699" x="7358063" y="4133850"/>
          <p14:tracePt t="99715" x="7375525" y="4170363"/>
          <p14:tracePt t="99732" x="7402513" y="4214813"/>
          <p14:tracePt t="99748" x="7439025" y="4251325"/>
          <p14:tracePt t="99765" x="7466013" y="4268788"/>
          <p14:tracePt t="99782" x="7483475" y="4276725"/>
          <p14:tracePt t="99798" x="7518400" y="4295775"/>
          <p14:tracePt t="99815" x="7545388" y="4303713"/>
          <p14:tracePt t="99832" x="7589838" y="4322763"/>
          <p14:tracePt t="99848" x="7626350" y="4330700"/>
          <p14:tracePt t="99865" x="7661275" y="4330700"/>
          <p14:tracePt t="99882" x="7705725" y="4330700"/>
          <p14:tracePt t="99898" x="7786688" y="4313238"/>
          <p14:tracePt t="99917" x="7831138" y="4295775"/>
          <p14:tracePt t="99933" x="7875588" y="4259263"/>
          <p14:tracePt t="99949" x="7912100" y="4224338"/>
          <p14:tracePt t="99966" x="7974013" y="4197350"/>
          <p14:tracePt t="99983" x="8010525" y="4170363"/>
          <p14:tracePt t="99999" x="8054975" y="4143375"/>
          <p14:tracePt t="100016" x="8072438" y="4125913"/>
          <p14:tracePt t="100032" x="8081963" y="4089400"/>
          <p14:tracePt t="100048" x="8099425" y="4054475"/>
          <p14:tracePt t="100065" x="8108950" y="4000500"/>
          <p14:tracePt t="100082" x="8126413" y="3956050"/>
          <p14:tracePt t="100098" x="8134350" y="3919538"/>
          <p14:tracePt t="100115" x="8153400" y="3884613"/>
          <p14:tracePt t="100131" x="8161338" y="3857625"/>
          <p14:tracePt t="100148" x="8170863" y="3830638"/>
          <p14:tracePt t="100153" x="8180388" y="3813175"/>
          <p14:tracePt t="100164" x="8188325" y="3795713"/>
          <p14:tracePt t="100181" x="8188325" y="3741738"/>
          <p14:tracePt t="100199" x="8205788" y="3697288"/>
          <p14:tracePt t="100215" x="8224838" y="3625850"/>
          <p14:tracePt t="100232" x="8232775" y="3589338"/>
          <p14:tracePt t="100248" x="8232775" y="3554413"/>
          <p14:tracePt t="100265" x="8232775" y="3517900"/>
          <p14:tracePt t="100281" x="8232775" y="3490913"/>
          <p14:tracePt t="100298" x="8224838" y="3455988"/>
          <p14:tracePt t="100315" x="8205788" y="3419475"/>
          <p14:tracePt t="100332" x="8197850" y="3384550"/>
          <p14:tracePt t="100348" x="8180388" y="3348038"/>
          <p14:tracePt t="100365" x="8161338" y="3322638"/>
          <p14:tracePt t="100381" x="8153400" y="3303588"/>
          <p14:tracePt t="100397" x="8143875" y="3295650"/>
          <p14:tracePt t="100415" x="8126413" y="3268663"/>
          <p14:tracePt t="100431" x="8108950" y="3251200"/>
          <p14:tracePt t="100448" x="8099425" y="3241675"/>
          <p14:tracePt t="100464" x="8089900" y="3232150"/>
          <p14:tracePt t="100482" x="8072438" y="3214688"/>
          <p14:tracePt t="100497" x="8062913" y="3214688"/>
          <p14:tracePt t="100514" x="8027988" y="3197225"/>
          <p14:tracePt t="100532" x="8010525" y="3179763"/>
          <p14:tracePt t="100548" x="7991475" y="3179763"/>
          <p14:tracePt t="100564" x="7983538" y="3170238"/>
          <p14:tracePt t="100582" x="7966075" y="3170238"/>
          <p14:tracePt t="100598" x="7920038" y="3160713"/>
          <p14:tracePt t="100614" x="7875588" y="3160713"/>
          <p14:tracePt t="100631" x="7848600" y="3170238"/>
          <p14:tracePt t="100647" x="7804150" y="3170238"/>
          <p14:tracePt t="100664" x="7769225" y="3170238"/>
          <p14:tracePt t="100680" x="7751763" y="3179763"/>
          <p14:tracePt t="100698" x="7724775" y="3179763"/>
          <p14:tracePt t="100715" x="7688263" y="3187700"/>
          <p14:tracePt t="100731" x="7634288" y="3197225"/>
          <p14:tracePt t="100748" x="7599363" y="3214688"/>
          <p14:tracePt t="100764" x="7589838" y="3224213"/>
          <p14:tracePt t="100781" x="7572375" y="3232150"/>
          <p14:tracePt t="100798" x="7554913" y="3241675"/>
          <p14:tracePt t="100814" x="7545388" y="3251200"/>
          <p14:tracePt t="100831" x="7537450" y="3251200"/>
          <p14:tracePt t="100847" x="7518400" y="3251200"/>
          <p14:tracePt t="100864" x="7510463" y="3259138"/>
          <p14:tracePt t="100881" x="7500938" y="3268663"/>
          <p14:tracePt t="100897" x="7491413" y="3276600"/>
          <p14:tracePt t="100914" x="7483475" y="3276600"/>
          <p14:tracePt t="100930" x="7473950" y="3286125"/>
          <p14:tracePt t="100948" x="7466013" y="3295650"/>
          <p14:tracePt t="100964" x="7446963" y="3313113"/>
          <p14:tracePt t="100982" x="7429500" y="3348038"/>
          <p14:tracePt t="100998" x="7419975" y="3384550"/>
          <p14:tracePt t="101014" x="7402513" y="3429000"/>
          <p14:tracePt t="101031" x="7394575" y="3473450"/>
          <p14:tracePt t="101047" x="7385050" y="3509963"/>
          <p14:tracePt t="101064" x="7367588" y="3554413"/>
          <p14:tracePt t="101081" x="7358063" y="3616325"/>
          <p14:tracePt t="101097" x="7358063" y="3633788"/>
          <p14:tracePt t="101113" x="7358063" y="3687763"/>
          <p14:tracePt t="101130" x="7367588" y="3759200"/>
          <p14:tracePt t="101146" x="7375525" y="3813175"/>
          <p14:tracePt t="101163" x="7402513" y="3840163"/>
          <p14:tracePt t="101180" x="7429500" y="3884613"/>
          <p14:tracePt t="101197" x="7466013" y="3929063"/>
          <p14:tracePt t="101214" x="7491413" y="3973513"/>
          <p14:tracePt t="101231" x="7537450" y="4017963"/>
          <p14:tracePt t="101247" x="7572375" y="4037013"/>
          <p14:tracePt t="101264" x="7616825" y="4054475"/>
          <p14:tracePt t="101280" x="7653338" y="4071938"/>
          <p14:tracePt t="101297" x="7688263" y="4081463"/>
          <p14:tracePt t="101314" x="7705725" y="4089400"/>
          <p14:tracePt t="101331" x="7759700" y="4098925"/>
          <p14:tracePt t="101347" x="7777163" y="4098925"/>
          <p14:tracePt t="101364" x="7786688" y="4098925"/>
          <p14:tracePt t="101380" x="7823200" y="4098925"/>
          <p14:tracePt t="101396" x="7848600" y="4089400"/>
          <p14:tracePt t="101413" x="7875588" y="4089400"/>
          <p14:tracePt t="101430" x="7894638" y="4081463"/>
          <p14:tracePt t="101447" x="7929563" y="4071938"/>
          <p14:tracePt t="101466" x="7956550" y="4054475"/>
          <p14:tracePt t="101481" x="7974013" y="4044950"/>
          <p14:tracePt t="101517" x="7991475" y="4027488"/>
          <p14:tracePt t="101531" x="8010525" y="4017963"/>
          <p14:tracePt t="101548" x="8018463" y="4000500"/>
          <p14:tracePt t="101565" x="8018463" y="3990975"/>
          <p14:tracePt t="101581" x="8027988" y="3983038"/>
          <p14:tracePt t="101597" x="8027988" y="3973513"/>
          <p14:tracePt t="101614" x="8037513" y="3965575"/>
          <p14:tracePt t="101630" x="8045450" y="3956050"/>
          <p14:tracePt t="101663" x="8045450" y="3946525"/>
          <p14:tracePt t="101688" x="8045450" y="3938588"/>
          <p14:tracePt t="102452" x="8045450" y="3929063"/>
          <p14:tracePt t="102458" x="8045450" y="3919538"/>
          <p14:tracePt t="102468" x="8054975" y="3919538"/>
          <p14:tracePt t="102480" x="8054975" y="3911600"/>
          <p14:tracePt t="102497" x="8062913" y="3894138"/>
          <p14:tracePt t="102513" x="8062913" y="3884613"/>
          <p14:tracePt t="102546" x="8062913" y="3875088"/>
          <p14:tracePt t="102563" x="8072438" y="3857625"/>
          <p14:tracePt t="102579" x="8081963" y="3848100"/>
          <p14:tracePt t="102596" x="8081963" y="3830638"/>
          <p14:tracePt t="102613" x="8089900" y="3822700"/>
          <p14:tracePt t="102629" x="8089900" y="3813175"/>
          <p14:tracePt t="102646" x="8089900" y="3803650"/>
          <p14:tracePt t="102662" x="8099425" y="3795713"/>
          <p14:tracePt t="102685" x="8099425" y="3786188"/>
          <p14:tracePt t="102702" x="8108950" y="3776663"/>
          <p14:tracePt t="102717" x="8116888" y="3759200"/>
          <p14:tracePt t="102735" x="8116888" y="3751263"/>
          <p14:tracePt t="102746" x="8126413" y="3732213"/>
          <p14:tracePt t="102764" x="8134350" y="3724275"/>
          <p14:tracePt t="102779" x="8143875" y="3705225"/>
          <p14:tracePt t="102797" x="8143875" y="3697288"/>
          <p14:tracePt t="102812" x="8143875" y="3687763"/>
          <p14:tracePt t="102830" x="8153400" y="3670300"/>
          <p14:tracePt t="102952" x="8153400" y="3660775"/>
          <p14:tracePt t="103341" x="8153400" y="3643313"/>
          <p14:tracePt t="103351" x="8153400" y="3633788"/>
          <p14:tracePt t="103373" x="8153400" y="3625850"/>
          <p14:tracePt t="103385" x="8153400" y="3616325"/>
          <p14:tracePt t="103397" x="8153400" y="3608388"/>
          <p14:tracePt t="103411" x="8153400" y="3598863"/>
          <p14:tracePt t="103428" x="8153400" y="3589338"/>
          <p14:tracePt t="103444" x="8153400" y="3581400"/>
          <p14:tracePt t="103461" x="8153400" y="3562350"/>
          <p14:tracePt t="103477" x="8153400" y="3554413"/>
          <p14:tracePt t="103494" x="8143875" y="3544888"/>
          <p14:tracePt t="103511" x="8143875" y="3536950"/>
          <p14:tracePt t="103545" x="8143875" y="3527425"/>
          <p14:tracePt t="103565" x="8134350" y="3517900"/>
          <p14:tracePt t="103580" x="8134350" y="3509963"/>
          <p14:tracePt t="103603" x="8126413" y="3500438"/>
          <p14:tracePt t="103741" x="8116888" y="3500438"/>
          <p14:tracePt t="103756" x="8108950" y="3500438"/>
          <p14:tracePt t="103770" x="8099425" y="3509963"/>
          <p14:tracePt t="103782" x="8089900" y="3527425"/>
          <p14:tracePt t="103798" x="8072438" y="3571875"/>
          <p14:tracePt t="103814" x="8072438" y="3589338"/>
          <p14:tracePt t="103829" x="8072438" y="3633788"/>
          <p14:tracePt t="103846" x="8062913" y="3660775"/>
          <p14:tracePt t="103862" x="8062913" y="3670300"/>
          <p14:tracePt t="103878" x="8062913" y="3732213"/>
          <p14:tracePt t="103896" x="8081963" y="3776663"/>
          <p14:tracePt t="103911" x="8089900" y="3813175"/>
          <p14:tracePt t="103928" x="8089900" y="3830638"/>
          <p14:tracePt t="103944" x="8099425" y="3857625"/>
          <p14:tracePt t="103961" x="8099425" y="3884613"/>
          <p14:tracePt t="103977" x="8108950" y="3919538"/>
          <p14:tracePt t="103994" x="8126413" y="3965575"/>
          <p14:tracePt t="104012" x="8143875" y="4000500"/>
          <p14:tracePt t="104029" x="8153400" y="4044950"/>
          <p14:tracePt t="104044" x="8170863" y="4089400"/>
          <p14:tracePt t="104061" x="8180388" y="4116388"/>
          <p14:tracePt t="104078" x="8188325" y="4133850"/>
          <p14:tracePt t="104094" x="8205788" y="4160838"/>
          <p14:tracePt t="104111" x="8224838" y="4214813"/>
          <p14:tracePt t="104127" x="8242300" y="4259263"/>
          <p14:tracePt t="104144" x="8259763" y="4295775"/>
          <p14:tracePt t="104150" x="8259763" y="4313238"/>
          <p14:tracePt t="104161" x="8269288" y="4340225"/>
          <p14:tracePt t="104177" x="8277225" y="4367213"/>
          <p14:tracePt t="104194" x="8296275" y="4384675"/>
          <p14:tracePt t="104211" x="8313738" y="4411663"/>
          <p14:tracePt t="104227" x="8323263" y="4419600"/>
          <p14:tracePt t="104243" x="8331200" y="4438650"/>
          <p14:tracePt t="104261" x="8340725" y="4446588"/>
          <p14:tracePt t="104277" x="8340725" y="4456113"/>
          <p14:tracePt t="104294" x="8340725" y="4465638"/>
          <p14:tracePt t="104311" x="8340725" y="4473575"/>
          <p14:tracePt t="104328" x="8340725" y="4483100"/>
          <p14:tracePt t="104344" x="8340725" y="4491038"/>
          <p14:tracePt t="104360" x="8340725" y="4500563"/>
          <p14:tracePt t="104377" x="8340725" y="4510088"/>
          <p14:tracePt t="104394" x="8340725" y="4518025"/>
          <p14:tracePt t="104410" x="8340725" y="4527550"/>
          <p14:tracePt t="104427" x="8340725" y="4537075"/>
          <p14:tracePt t="104455" x="8340725" y="4545013"/>
          <p14:tracePt t="104588" x="8340725" y="4554538"/>
          <p14:tracePt t="104606" x="8331200" y="4554538"/>
          <p14:tracePt t="104621" x="8323263" y="4562475"/>
          <p14:tracePt t="104637" x="8313738" y="4562475"/>
          <p14:tracePt t="104654" x="8304213" y="4562475"/>
          <p14:tracePt t="104660" x="8296275" y="4562475"/>
          <p14:tracePt t="104677" x="8286750" y="4562475"/>
          <p14:tracePt t="104694" x="8269288" y="4562475"/>
          <p14:tracePt t="104711" x="8232775" y="4537075"/>
          <p14:tracePt t="104728" x="8170863" y="4473575"/>
          <p14:tracePt t="104744" x="8134350" y="4419600"/>
          <p14:tracePt t="104761" x="8116888" y="4367213"/>
          <p14:tracePt t="104779" x="8081963" y="4295775"/>
          <p14:tracePt t="104794" x="8062913" y="4232275"/>
          <p14:tracePt t="104810" x="8027988" y="4143375"/>
          <p14:tracePt t="104828" x="8010525" y="4081463"/>
          <p14:tracePt t="104844" x="8001000" y="4054475"/>
          <p14:tracePt t="104861" x="8001000" y="4037013"/>
          <p14:tracePt t="104878" x="8001000" y="4017963"/>
          <p14:tracePt t="104893" x="8001000" y="4000500"/>
          <p14:tracePt t="104911" x="8001000" y="3983038"/>
          <p14:tracePt t="104926" x="8001000" y="3956050"/>
          <p14:tracePt t="104943" x="8001000" y="3938588"/>
          <p14:tracePt t="104960" x="8001000" y="3929063"/>
          <p14:tracePt t="104976" x="8001000" y="3911600"/>
          <p14:tracePt t="105150" x="8001000" y="3902075"/>
          <p14:tracePt t="107583" x="8001000" y="3884613"/>
          <p14:tracePt t="107594" x="8010525" y="3830638"/>
          <p14:tracePt t="107609" x="8018463" y="3776663"/>
          <p14:tracePt t="107626" x="8027988" y="3724275"/>
          <p14:tracePt t="107641" x="8037513" y="3670300"/>
          <p14:tracePt t="107649" x="8045450" y="3643313"/>
          <p14:tracePt t="107660" x="8045450" y="3625850"/>
          <p14:tracePt t="107674" x="8045450" y="3598863"/>
          <p14:tracePt t="107691" x="8045450" y="3562350"/>
          <p14:tracePt t="107707" x="8045450" y="3544888"/>
          <p14:tracePt t="107724" x="8045450" y="3536950"/>
          <p14:tracePt t="107740" x="8045450" y="3527425"/>
          <p14:tracePt t="107798" x="8045450" y="3517900"/>
          <p14:tracePt t="107804" x="8045450" y="3509963"/>
          <p14:tracePt t="107812" x="8054975" y="3509963"/>
          <p14:tracePt t="107826" x="8054975" y="3500438"/>
          <p14:tracePt t="107840" x="8054975" y="3490913"/>
          <p14:tracePt t="107859" x="8062913" y="3490913"/>
          <p14:tracePt t="107874" x="8062913" y="3482975"/>
          <p14:tracePt t="113624" x="8027988" y="3482975"/>
          <p14:tracePt t="113637" x="8001000" y="3473450"/>
          <p14:tracePt t="113645" x="7956550" y="3465513"/>
          <p14:tracePt t="113658" x="7875588" y="3455988"/>
          <p14:tracePt t="113668" x="7823200" y="3455988"/>
          <p14:tracePt t="113686" x="7653338" y="3455988"/>
          <p14:tracePt t="113702" x="7537450" y="3455988"/>
          <p14:tracePt t="113719" x="7412038" y="3455988"/>
          <p14:tracePt t="113735" x="7277100" y="3455988"/>
          <p14:tracePt t="113752" x="7161213" y="3446463"/>
          <p14:tracePt t="113768" x="7045325" y="3411538"/>
          <p14:tracePt t="113785" x="6956425" y="3394075"/>
          <p14:tracePt t="113801" x="6875463" y="3375025"/>
          <p14:tracePt t="113818" x="6796088" y="3340100"/>
          <p14:tracePt t="113834" x="6643688" y="3303588"/>
          <p14:tracePt t="113851" x="6554788" y="3286125"/>
          <p14:tracePt t="113868" x="6456363" y="3276600"/>
          <p14:tracePt t="113885" x="6357938" y="3268663"/>
          <p14:tracePt t="113902" x="6269038" y="3259138"/>
          <p14:tracePt t="113918" x="6170613" y="3251200"/>
          <p14:tracePt t="113936" x="5991225" y="3259138"/>
          <p14:tracePt t="113953" x="5867400" y="3276600"/>
          <p14:tracePt t="113969" x="5768975" y="3276600"/>
          <p14:tracePt t="113985" x="5670550" y="3276600"/>
          <p14:tracePt t="114002" x="5616575" y="3276600"/>
          <p14:tracePt t="114018" x="5562600" y="3276600"/>
          <p14:tracePt t="114034" x="5518150" y="3276600"/>
          <p14:tracePt t="114051" x="5483225" y="3276600"/>
          <p14:tracePt t="114067" x="5446713" y="3259138"/>
          <p14:tracePt t="114084" x="5411788" y="3259138"/>
          <p14:tracePt t="114101" x="5402263" y="3259138"/>
          <p14:tracePt t="114134" x="5394325" y="3259138"/>
          <p14:tracePt t="114570" x="5429250" y="3276600"/>
          <p14:tracePt t="114581" x="5446713" y="3286125"/>
          <p14:tracePt t="114595" x="5500688" y="3313113"/>
          <p14:tracePt t="114609" x="5545138" y="3330575"/>
          <p14:tracePt t="114618" x="5572125" y="3340100"/>
          <p14:tracePt t="114633" x="5653088" y="3357563"/>
          <p14:tracePt t="114651" x="5741988" y="3367088"/>
          <p14:tracePt t="114656" x="5786438" y="3375025"/>
          <p14:tracePt t="114667" x="5848350" y="3375025"/>
          <p14:tracePt t="114684" x="5973763" y="3394075"/>
          <p14:tracePt t="114701" x="6188075" y="3411538"/>
          <p14:tracePt t="114717" x="6348413" y="3411538"/>
          <p14:tracePt t="114734" x="6491288" y="3429000"/>
          <p14:tracePt t="114750" x="6634163" y="3446463"/>
          <p14:tracePt t="114767" x="6759575" y="3473450"/>
          <p14:tracePt t="114783" x="6848475" y="3482975"/>
          <p14:tracePt t="114800" x="6938963" y="3500438"/>
          <p14:tracePt t="114817" x="7037388" y="3517900"/>
          <p14:tracePt t="114833" x="7170738" y="3527425"/>
          <p14:tracePt t="114850" x="7348538" y="3554413"/>
          <p14:tracePt t="114867" x="7456488" y="3571875"/>
          <p14:tracePt t="114883" x="7510463" y="3581400"/>
          <p14:tracePt t="114900" x="7572375" y="3581400"/>
          <p14:tracePt t="114917" x="7616825" y="3581400"/>
          <p14:tracePt t="114934" x="7653338" y="3571875"/>
          <p14:tracePt t="114950" x="7688263" y="3562350"/>
          <p14:tracePt t="114968" x="7715250" y="3562350"/>
          <p14:tracePt t="114983" x="7732713" y="3562350"/>
          <p14:tracePt t="115000" x="7751763" y="3562350"/>
          <p14:tracePt t="115017" x="7769225" y="3554413"/>
          <p14:tracePt t="115033" x="7777163" y="3554413"/>
          <p14:tracePt t="115050" x="7813675" y="3554413"/>
          <p14:tracePt t="115067" x="7848600" y="3554413"/>
          <p14:tracePt t="115100" x="7858125" y="3554413"/>
          <p14:tracePt t="117083" x="7858125" y="3536950"/>
          <p14:tracePt t="117095" x="7858125" y="3527425"/>
          <p14:tracePt t="117109" x="7858125" y="3517900"/>
          <p14:tracePt t="117121" x="7858125" y="3500438"/>
          <p14:tracePt t="117137" x="7858125" y="3490913"/>
          <p14:tracePt t="117159" x="7858125" y="3473450"/>
          <p14:tracePt t="117177" x="7858125" y="3465513"/>
          <p14:tracePt t="117203" x="7858125" y="3455988"/>
          <p14:tracePt t="117215" x="7858125" y="3446463"/>
          <p14:tracePt t="117231" x="7858125" y="3438525"/>
          <p14:tracePt t="118919" x="7831138" y="3438525"/>
          <p14:tracePt t="118930" x="7804150" y="3429000"/>
          <p14:tracePt t="118947" x="7742238" y="3411538"/>
          <p14:tracePt t="118966" x="7715250" y="3411538"/>
          <p14:tracePt t="118980" x="7688263" y="3411538"/>
          <p14:tracePt t="118997" x="7653338" y="3411538"/>
          <p14:tracePt t="119014" x="7616825" y="3411538"/>
          <p14:tracePt t="119030" x="7572375" y="3411538"/>
          <p14:tracePt t="119047" x="7545388" y="3411538"/>
          <p14:tracePt t="119064" x="7527925" y="3411538"/>
          <p14:tracePt t="119080" x="7527925" y="3419475"/>
          <p14:tracePt t="119098" x="7510463" y="3419475"/>
          <p14:tracePt t="119113" x="7500938" y="3419475"/>
          <p14:tracePt t="119130" x="7483475" y="3429000"/>
          <p14:tracePt t="119146" x="7466013" y="3446463"/>
          <p14:tracePt t="119163" x="7456488" y="3446463"/>
          <p14:tracePt t="119179" x="7446963" y="3446463"/>
          <p14:tracePt t="119197" x="7429500" y="3455988"/>
          <p14:tracePt t="119213" x="7419975" y="3473450"/>
          <p14:tracePt t="119231" x="7412038" y="3482975"/>
          <p14:tracePt t="119247" x="7402513" y="3490913"/>
          <p14:tracePt t="119263" x="7394575" y="3500438"/>
          <p14:tracePt t="119279" x="7385050" y="3509963"/>
          <p14:tracePt t="119296" x="7375525" y="3517900"/>
          <p14:tracePt t="119312" x="7367588" y="3527425"/>
          <p14:tracePt t="119329" x="7358063" y="3544888"/>
          <p14:tracePt t="119346" x="7358063" y="3571875"/>
          <p14:tracePt t="119362" x="7358063" y="3598863"/>
          <p14:tracePt t="119379" x="7358063" y="3633788"/>
          <p14:tracePt t="119396" x="7367588" y="3679825"/>
          <p14:tracePt t="119412" x="7375525" y="3714750"/>
          <p14:tracePt t="119429" x="7385050" y="3751263"/>
          <p14:tracePt t="119445" x="7402513" y="3795713"/>
          <p14:tracePt t="119463" x="7429500" y="3848100"/>
          <p14:tracePt t="119480" x="7439025" y="3884613"/>
          <p14:tracePt t="119496" x="7456488" y="3911600"/>
          <p14:tracePt t="119513" x="7466013" y="3929063"/>
          <p14:tracePt t="119529" x="7466013" y="3938588"/>
          <p14:tracePt t="119547" x="7473950" y="3956050"/>
          <p14:tracePt t="119613" x="7473950" y="3965575"/>
          <p14:tracePt t="119631" x="7483475" y="3965575"/>
          <p14:tracePt t="119639" x="7491413" y="3973513"/>
          <p14:tracePt t="119654" x="7500938" y="3973513"/>
          <p14:tracePt t="119663" x="7510463" y="3983038"/>
          <p14:tracePt t="119680" x="7518400" y="3990975"/>
          <p14:tracePt t="119696" x="7527925" y="3990975"/>
          <p14:tracePt t="119712" x="7537450" y="3990975"/>
          <p14:tracePt t="119729" x="7545388" y="3990975"/>
          <p14:tracePt t="119746" x="7554913" y="3990975"/>
          <p14:tracePt t="119763" x="7572375" y="3990975"/>
          <p14:tracePt t="119780" x="7589838" y="3990975"/>
          <p14:tracePt t="119797" x="7616825" y="3990975"/>
          <p14:tracePt t="119812" x="7653338" y="3983038"/>
          <p14:tracePt t="119829" x="7688263" y="3965575"/>
          <p14:tracePt t="119846" x="7724775" y="3946525"/>
          <p14:tracePt t="119862" x="7759700" y="3929063"/>
          <p14:tracePt t="119879" x="7796213" y="3902075"/>
          <p14:tracePt t="119895" x="7831138" y="3875088"/>
          <p14:tracePt t="119912" x="7858125" y="3857625"/>
          <p14:tracePt t="119929" x="7867650" y="3848100"/>
          <p14:tracePt t="119945" x="7875588" y="3830638"/>
          <p14:tracePt t="119962" x="7894638" y="3813175"/>
          <p14:tracePt t="119979" x="7902575" y="3786188"/>
          <p14:tracePt t="119997" x="7912100" y="3768725"/>
          <p14:tracePt t="120012" x="7929563" y="3724275"/>
          <p14:tracePt t="120029" x="7929563" y="3697288"/>
          <p14:tracePt t="120046" x="7929563" y="3687763"/>
          <p14:tracePt t="120063" x="7929563" y="3670300"/>
          <p14:tracePt t="120079" x="7920038" y="3633788"/>
          <p14:tracePt t="120097" x="7894638" y="3608388"/>
          <p14:tracePt t="120112" x="7813675" y="3554413"/>
          <p14:tracePt t="120128" x="7724775" y="3509963"/>
          <p14:tracePt t="120145" x="7616825" y="3465513"/>
          <p14:tracePt t="120150" x="7545388" y="3438525"/>
          <p14:tracePt t="120162" x="7466013" y="3402013"/>
          <p14:tracePt t="120178" x="7313613" y="3384550"/>
          <p14:tracePt t="120196" x="7081838" y="3348038"/>
          <p14:tracePt t="120212" x="6875463" y="3330575"/>
          <p14:tracePt t="120228" x="6670675" y="3313113"/>
          <p14:tracePt t="120246" x="6456363" y="3286125"/>
          <p14:tracePt t="120262" x="6180138" y="3214688"/>
          <p14:tracePt t="120279" x="5929313" y="3197225"/>
          <p14:tracePt t="120296" x="5608638" y="3160713"/>
          <p14:tracePt t="120312" x="5402263" y="3125788"/>
          <p14:tracePt t="120329" x="5232400" y="3116263"/>
          <p14:tracePt t="120345" x="5089525" y="3116263"/>
          <p14:tracePt t="120362" x="4991100" y="3108325"/>
          <p14:tracePt t="120378" x="4946650" y="3108325"/>
          <p14:tracePt t="120395" x="4911725" y="3108325"/>
          <p14:tracePt t="120469" x="4902200" y="3108325"/>
          <p14:tracePt t="120509" x="4884738" y="3108325"/>
          <p14:tracePt t="120520" x="4867275" y="3108325"/>
          <p14:tracePt t="120533" x="4848225" y="3116263"/>
          <p14:tracePt t="120547" x="4822825" y="3116263"/>
          <p14:tracePt t="120562" x="4803775" y="3116263"/>
          <p14:tracePt t="120579" x="4741863" y="3133725"/>
          <p14:tracePt t="120595" x="4687888" y="3143250"/>
          <p14:tracePt t="120612" x="4633913" y="3160713"/>
          <p14:tracePt t="120628" x="4554538" y="3187700"/>
          <p14:tracePt t="120645" x="4456113" y="3197225"/>
          <p14:tracePt t="120650" x="4394200" y="3205163"/>
          <p14:tracePt t="120661" x="4348163" y="3214688"/>
          <p14:tracePt t="120678" x="4232275" y="3232150"/>
          <p14:tracePt t="120695" x="4133850" y="3232150"/>
          <p14:tracePt t="120711" x="4071938" y="3241675"/>
          <p14:tracePt t="120728" x="4017963" y="3251200"/>
          <p14:tracePt t="120745" x="3983038" y="3251200"/>
          <p14:tracePt t="120762" x="3956050" y="3259138"/>
          <p14:tracePt t="120779" x="3919538" y="3276600"/>
          <p14:tracePt t="120795" x="3902075" y="3276600"/>
          <p14:tracePt t="120812" x="3884613" y="3286125"/>
          <p14:tracePt t="120828" x="3867150" y="3295650"/>
          <p14:tracePt t="120845" x="3857625" y="3303588"/>
          <p14:tracePt t="120862" x="3848100" y="3303588"/>
          <p14:tracePt t="120878" x="3840163" y="3303588"/>
          <p14:tracePt t="120896" x="3840163" y="3313113"/>
          <p14:tracePt t="120911" x="3830638" y="3313113"/>
          <p14:tracePt t="120930" x="3795713" y="3330575"/>
          <p14:tracePt t="120944" x="3776663" y="3348038"/>
          <p14:tracePt t="120961" x="3759200" y="3357563"/>
          <p14:tracePt t="120977" x="3751263" y="3367088"/>
          <p14:tracePt t="120995" x="3732213" y="3367088"/>
          <p14:tracePt t="121011" x="3724275" y="3375025"/>
          <p14:tracePt t="121028" x="3724275" y="3384550"/>
          <p14:tracePt t="121179" x="3724275" y="3394075"/>
          <p14:tracePt t="121201" x="3724275" y="3402013"/>
          <p14:tracePt t="121234" x="3724275" y="3411538"/>
          <p14:tracePt t="121260" x="3732213" y="3419475"/>
          <p14:tracePt t="121274" x="3741738" y="3429000"/>
          <p14:tracePt t="121282" x="3741738" y="3438525"/>
          <p14:tracePt t="121294" x="3751263" y="3446463"/>
          <p14:tracePt t="121312" x="3768725" y="3465513"/>
          <p14:tracePt t="121328" x="3776663" y="3473450"/>
          <p14:tracePt t="121344" x="3786188" y="3482975"/>
          <p14:tracePt t="121360" x="3822700" y="3500438"/>
          <p14:tracePt t="121378" x="3857625" y="3509963"/>
          <p14:tracePt t="121394" x="3911600" y="3517900"/>
          <p14:tracePt t="121411" x="3965575" y="3536950"/>
          <p14:tracePt t="121427" x="4037013" y="3554413"/>
          <p14:tracePt t="121444" x="4170363" y="3571875"/>
          <p14:tracePt t="121460" x="4232275" y="3581400"/>
          <p14:tracePt t="121477" x="4303713" y="3581400"/>
          <p14:tracePt t="121493" x="4402138" y="3589338"/>
          <p14:tracePt t="121510" x="4545013" y="3608388"/>
          <p14:tracePt t="121528" x="4679950" y="3625850"/>
          <p14:tracePt t="121544" x="4813300" y="3625850"/>
          <p14:tracePt t="121561" x="4946650" y="3616325"/>
          <p14:tracePt t="121577" x="5072063" y="3616325"/>
          <p14:tracePt t="121594" x="5224463" y="3616325"/>
          <p14:tracePt t="121611" x="5394325" y="3608388"/>
          <p14:tracePt t="121627" x="5599113" y="3598863"/>
          <p14:tracePt t="121644" x="5776913" y="3598863"/>
          <p14:tracePt t="121648" x="5857875" y="3589338"/>
          <p14:tracePt t="121660" x="5956300" y="3589338"/>
          <p14:tracePt t="121677" x="6205538" y="3581400"/>
          <p14:tracePt t="121693" x="6286500" y="3571875"/>
          <p14:tracePt t="121710" x="6554788" y="3562350"/>
          <p14:tracePt t="121726" x="6661150" y="3562350"/>
          <p14:tracePt t="121743" x="6705600" y="3562350"/>
          <p14:tracePt t="121760" x="6742113" y="3562350"/>
          <p14:tracePt t="121777" x="6786563" y="3562350"/>
          <p14:tracePt t="121794" x="6813550" y="3562350"/>
          <p14:tracePt t="121810" x="6867525" y="3571875"/>
          <p14:tracePt t="121827" x="6894513" y="3571875"/>
          <p14:tracePt t="121844" x="6929438" y="3571875"/>
          <p14:tracePt t="121861" x="6973888" y="3571875"/>
          <p14:tracePt t="121878" x="7018338" y="3571875"/>
          <p14:tracePt t="121893" x="7072313" y="3571875"/>
          <p14:tracePt t="121911" x="7143750" y="3589338"/>
          <p14:tracePt t="121927" x="7180263" y="3598863"/>
          <p14:tracePt t="121943" x="7188200" y="3598863"/>
          <p14:tracePt t="121960" x="7205663" y="359886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p:txBody>
          <a:bodyPr/>
          <a:lstStyle/>
          <a:p>
            <a:r>
              <a:rPr lang="en-US"/>
              <a:t>1.16 Container Platform</a:t>
            </a:r>
          </a:p>
        </p:txBody>
      </p:sp>
      <p:sp>
        <p:nvSpPr>
          <p:cNvPr id="2" name="Text Placeholder 1"/>
          <p:cNvSpPr>
            <a:spLocks noGrp="1"/>
          </p:cNvSpPr>
          <p:nvPr>
            <p:ph type="body" idx="2"/>
          </p:nvPr>
        </p:nvSpPr>
        <p:spPr>
          <a:xfrm>
            <a:off x="514351" y="1304995"/>
            <a:ext cx="3847787" cy="4840828"/>
          </a:xfrm>
        </p:spPr>
        <p:txBody>
          <a:bodyPr/>
          <a:lstStyle/>
          <a:p>
            <a:r>
              <a:rPr lang="en-US" b="1" dirty="0"/>
              <a:t>Containerization platform: </a:t>
            </a:r>
            <a:r>
              <a:rPr lang="en-US" dirty="0"/>
              <a:t>It can be defined as a technology to isolate processes from each other, in such a manner that processes run like they are running in a normal operating system which is enforced by the container runtime. </a:t>
            </a:r>
          </a:p>
          <a:p>
            <a:endParaRPr lang="en-US" dirty="0"/>
          </a:p>
        </p:txBody>
      </p:sp>
      <p:pic>
        <p:nvPicPr>
          <p:cNvPr id="199" name="Google Shape;199;p35"/>
          <p:cNvPicPr preferRelativeResize="0"/>
          <p:nvPr/>
        </p:nvPicPr>
        <p:blipFill>
          <a:blip r:embed="rId3">
            <a:alphaModFix/>
          </a:blip>
          <a:stretch>
            <a:fillRect/>
          </a:stretch>
        </p:blipFill>
        <p:spPr>
          <a:xfrm>
            <a:off x="4743159" y="1439762"/>
            <a:ext cx="7123651" cy="4706061"/>
          </a:xfrm>
          <a:prstGeom prst="rect">
            <a:avLst/>
          </a:prstGeom>
          <a:noFill/>
          <a:ln>
            <a:noFill/>
          </a:ln>
        </p:spPr>
      </p:pic>
      <p:sp>
        <p:nvSpPr>
          <p:cNvPr id="8" name="Rectangle 7"/>
          <p:cNvSpPr/>
          <p:nvPr/>
        </p:nvSpPr>
        <p:spPr>
          <a:xfrm>
            <a:off x="340179" y="6325400"/>
            <a:ext cx="10752542" cy="230832"/>
          </a:xfrm>
          <a:prstGeom prst="rect">
            <a:avLst/>
          </a:prstGeom>
        </p:spPr>
        <p:txBody>
          <a:bodyPr wrap="square">
            <a:spAutoFit/>
          </a:bodyPr>
          <a:lstStyle/>
          <a:p>
            <a:r>
              <a:rPr lang="en-US" sz="900" i="1" dirty="0"/>
              <a:t>Source: https://1.bp.blogspot.com/-kx-LtOGIwqU/XOzPWiztcVI/AAAAAAAAIvE/qURId5PRX40aV-TFJ-B7GA8t5CqAUF_3gCEwYBhgL/s1600/docker.png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02058B1-6AB7-DC89-5AD3-D3D04E8B7D40}"/>
                  </a:ext>
                </a:extLst>
              </p14:cNvPr>
              <p14:cNvContentPartPr/>
              <p14:nvPr/>
            </p14:nvContentPartPr>
            <p14:xfrm>
              <a:off x="3923280" y="2711160"/>
              <a:ext cx="7253280" cy="3714840"/>
            </p14:xfrm>
          </p:contentPart>
        </mc:Choice>
        <mc:Fallback>
          <p:pic>
            <p:nvPicPr>
              <p:cNvPr id="3" name="Ink 2">
                <a:extLst>
                  <a:ext uri="{FF2B5EF4-FFF2-40B4-BE49-F238E27FC236}">
                    <a16:creationId xmlns:a16="http://schemas.microsoft.com/office/drawing/2014/main" id="{902058B1-6AB7-DC89-5AD3-D3D04E8B7D40}"/>
                  </a:ext>
                </a:extLst>
              </p:cNvPr>
              <p:cNvPicPr/>
              <p:nvPr/>
            </p:nvPicPr>
            <p:blipFill>
              <a:blip r:embed="rId5"/>
              <a:stretch>
                <a:fillRect/>
              </a:stretch>
            </p:blipFill>
            <p:spPr>
              <a:xfrm>
                <a:off x="3913920" y="2701800"/>
                <a:ext cx="7272000" cy="37335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1" y="-17010"/>
            <a:ext cx="12192000" cy="713048"/>
          </a:xfrm>
          <a:solidFill>
            <a:schemeClr val="accent1">
              <a:lumMod val="75000"/>
            </a:schemeClr>
          </a:solidFill>
        </p:spPr>
        <p:txBody>
          <a:bodyPr>
            <a:normAutofit/>
          </a:bodyPr>
          <a:lstStyle/>
          <a:p>
            <a:r>
              <a:rPr lang="en-IN" sz="4000" b="1" dirty="0"/>
              <a:t>IT Issues Before Docker Containerization</a:t>
            </a:r>
          </a:p>
        </p:txBody>
      </p:sp>
      <p:sp>
        <p:nvSpPr>
          <p:cNvPr id="6" name="Title 4"/>
          <p:cNvSpPr txBox="1">
            <a:spLocks/>
          </p:cNvSpPr>
          <p:nvPr/>
        </p:nvSpPr>
        <p:spPr>
          <a:xfrm>
            <a:off x="0" y="6489957"/>
            <a:ext cx="12192000" cy="356524"/>
          </a:xfrm>
          <a:prstGeom prst="rect">
            <a:avLst/>
          </a:prstGeom>
          <a:solidFill>
            <a:schemeClr val="accent2">
              <a:lumMod val="75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p>
        </p:txBody>
      </p:sp>
      <p:pic>
        <p:nvPicPr>
          <p:cNvPr id="4" name="Picture 3">
            <a:extLst>
              <a:ext uri="{FF2B5EF4-FFF2-40B4-BE49-F238E27FC236}">
                <a16:creationId xmlns:a16="http://schemas.microsoft.com/office/drawing/2014/main" id="{4BE5D010-6757-C4AE-5806-04A94D2BEC94}"/>
              </a:ext>
            </a:extLst>
          </p:cNvPr>
          <p:cNvPicPr>
            <a:picLocks noChangeAspect="1"/>
          </p:cNvPicPr>
          <p:nvPr/>
        </p:nvPicPr>
        <p:blipFill>
          <a:blip r:embed="rId3"/>
          <a:stretch>
            <a:fillRect/>
          </a:stretch>
        </p:blipFill>
        <p:spPr>
          <a:xfrm>
            <a:off x="0" y="1673"/>
            <a:ext cx="12192000" cy="685465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EC26937-22BF-2314-97BD-DF416F619837}"/>
                  </a:ext>
                </a:extLst>
              </p14:cNvPr>
              <p14:cNvContentPartPr/>
              <p14:nvPr/>
            </p14:nvContentPartPr>
            <p14:xfrm>
              <a:off x="3283200" y="826200"/>
              <a:ext cx="6920280" cy="3853440"/>
            </p14:xfrm>
          </p:contentPart>
        </mc:Choice>
        <mc:Fallback>
          <p:pic>
            <p:nvPicPr>
              <p:cNvPr id="2" name="Ink 1">
                <a:extLst>
                  <a:ext uri="{FF2B5EF4-FFF2-40B4-BE49-F238E27FC236}">
                    <a16:creationId xmlns:a16="http://schemas.microsoft.com/office/drawing/2014/main" id="{6EC26937-22BF-2314-97BD-DF416F619837}"/>
                  </a:ext>
                </a:extLst>
              </p:cNvPr>
              <p:cNvPicPr/>
              <p:nvPr/>
            </p:nvPicPr>
            <p:blipFill>
              <a:blip r:embed="rId5"/>
              <a:stretch>
                <a:fillRect/>
              </a:stretch>
            </p:blipFill>
            <p:spPr>
              <a:xfrm>
                <a:off x="3273840" y="816840"/>
                <a:ext cx="6939000" cy="3872160"/>
              </a:xfrm>
              <a:prstGeom prst="rect">
                <a:avLst/>
              </a:prstGeom>
            </p:spPr>
          </p:pic>
        </mc:Fallback>
      </mc:AlternateContent>
    </p:spTree>
    <p:custDataLst>
      <p:tags r:id="rId1"/>
    </p:custDataLst>
    <p:extLst>
      <p:ext uri="{BB962C8B-B14F-4D97-AF65-F5344CB8AC3E}">
        <p14:creationId xmlns:p14="http://schemas.microsoft.com/office/powerpoint/2010/main" val="197079313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extLst>
    <p:ext uri="{3A86A75C-4F4B-4683-9AE1-C65F6400EC91}">
      <p14:laserTraceLst xmlns:p14="http://schemas.microsoft.com/office/powerpoint/2010/main">
        <p14:tracePtLst>
          <p14:tracePt t="2917" x="901700" y="4562475"/>
          <p14:tracePt t="2924" x="911225" y="4562475"/>
          <p14:tracePt t="2979" x="919163" y="4562475"/>
          <p14:tracePt t="2994" x="928688" y="4554538"/>
          <p14:tracePt t="3002" x="938213" y="4554538"/>
          <p14:tracePt t="3012" x="973138" y="4545013"/>
          <p14:tracePt t="3019" x="1000125" y="4527550"/>
          <p14:tracePt t="3035" x="1081088" y="4510088"/>
          <p14:tracePt t="3052" x="1250950" y="4456113"/>
          <p14:tracePt t="3068" x="1465263" y="4402138"/>
          <p14:tracePt t="3085" x="1697038" y="4340225"/>
          <p14:tracePt t="3101" x="2009775" y="4251325"/>
          <p14:tracePt t="3118" x="2347913" y="4152900"/>
          <p14:tracePt t="3135" x="2840038" y="4054475"/>
          <p14:tracePt t="3151" x="3251200" y="3965575"/>
          <p14:tracePt t="3168" x="3660775" y="3857625"/>
          <p14:tracePt t="3184" x="4062413" y="3697288"/>
          <p14:tracePt t="3201" x="4500563" y="3482975"/>
          <p14:tracePt t="3218" x="4867275" y="3313113"/>
          <p14:tracePt t="3235" x="5108575" y="3232150"/>
          <p14:tracePt t="3252" x="5375275" y="3152775"/>
          <p14:tracePt t="3268" x="5518150" y="3133725"/>
          <p14:tracePt t="3284" x="5643563" y="3098800"/>
          <p14:tracePt t="3301" x="5759450" y="3062288"/>
          <p14:tracePt t="3318" x="5884863" y="3027363"/>
          <p14:tracePt t="3335" x="5991225" y="3009900"/>
          <p14:tracePt t="3351" x="6072188" y="3000375"/>
          <p14:tracePt t="3368" x="6126163" y="2990850"/>
          <p14:tracePt t="3385" x="6153150" y="2982913"/>
          <p14:tracePt t="3478" x="6161088" y="2982913"/>
          <p14:tracePt t="3485" x="6170613" y="2982913"/>
          <p14:tracePt t="3494" x="6170613" y="2973388"/>
          <p14:tracePt t="3897" x="6161088" y="2973388"/>
          <p14:tracePt t="3910" x="6153150" y="2955925"/>
          <p14:tracePt t="3925" x="6134100" y="2938463"/>
          <p14:tracePt t="3939" x="6116638" y="2901950"/>
          <p14:tracePt t="3952" x="6099175" y="2884488"/>
          <p14:tracePt t="3968" x="6081713" y="2857500"/>
          <p14:tracePt t="3986" x="6037263" y="2822575"/>
          <p14:tracePt t="4001" x="6000750" y="2776538"/>
          <p14:tracePt t="4018" x="5965825" y="2741613"/>
          <p14:tracePt t="4025" x="5938838" y="2705100"/>
          <p14:tracePt t="4037" x="5919788" y="2679700"/>
          <p14:tracePt t="4051" x="5875338" y="2616200"/>
          <p14:tracePt t="4068" x="5848350" y="2571750"/>
          <p14:tracePt t="4086" x="5786438" y="2509838"/>
          <p14:tracePt t="4103" x="5751513" y="2490788"/>
          <p14:tracePt t="4119" x="5715000" y="2465388"/>
          <p14:tracePt t="4137" x="5688013" y="2446338"/>
          <p14:tracePt t="4152" x="5661025" y="2419350"/>
          <p14:tracePt t="4169" x="5616575" y="2384425"/>
          <p14:tracePt t="4185" x="5599113" y="2366963"/>
          <p14:tracePt t="4203" x="5581650" y="2347913"/>
          <p14:tracePt t="4219" x="5572125" y="2339975"/>
          <p14:tracePt t="4235" x="5562600" y="2330450"/>
          <p14:tracePt t="4253" x="5554663" y="2322513"/>
          <p14:tracePt t="4268" x="5545138" y="2303463"/>
          <p14:tracePt t="4447" x="5545138" y="2295525"/>
          <p14:tracePt t="6362" x="5545138" y="2276475"/>
          <p14:tracePt t="6374" x="5661025" y="2170113"/>
          <p14:tracePt t="6382" x="5751513" y="2116138"/>
          <p14:tracePt t="6399" x="6027738" y="1928813"/>
          <p14:tracePt t="6417" x="6205538" y="1776413"/>
          <p14:tracePt t="6432" x="6384925" y="1616075"/>
          <p14:tracePt t="6449" x="6554788" y="1473200"/>
          <p14:tracePt t="6466" x="6751638" y="1357313"/>
          <p14:tracePt t="6483" x="6858000" y="1276350"/>
          <p14:tracePt t="6499" x="6919913" y="1223963"/>
          <p14:tracePt t="6515" x="6946900" y="1187450"/>
          <p14:tracePt t="6532" x="6956425" y="1152525"/>
          <p14:tracePt t="6549" x="6973888" y="1108075"/>
          <p14:tracePt t="6565" x="6983413" y="1062038"/>
          <p14:tracePt t="6582" x="7000875" y="1027113"/>
          <p14:tracePt t="6598" x="7010400" y="982663"/>
          <p14:tracePt t="6615" x="7010400" y="938213"/>
          <p14:tracePt t="6636" x="6965950" y="874713"/>
          <p14:tracePt t="6649" x="6911975" y="822325"/>
          <p14:tracePt t="6665" x="6848475" y="776288"/>
          <p14:tracePt t="6682" x="6777038" y="731838"/>
          <p14:tracePt t="6698" x="6643688" y="704850"/>
          <p14:tracePt t="6715" x="6483350" y="687388"/>
          <p14:tracePt t="6731" x="6251575" y="669925"/>
          <p14:tracePt t="6748" x="6099175" y="669925"/>
          <p14:tracePt t="6764" x="5965825" y="679450"/>
          <p14:tracePt t="6782" x="5830888" y="704850"/>
          <p14:tracePt t="6798" x="5688013" y="731838"/>
          <p14:tracePt t="6815" x="5554663" y="758825"/>
          <p14:tracePt t="6832" x="5402263" y="822325"/>
          <p14:tracePt t="6848" x="5303838" y="857250"/>
          <p14:tracePt t="6865" x="5214938" y="919163"/>
          <p14:tracePt t="6881" x="5160963" y="965200"/>
          <p14:tracePt t="6898" x="5108575" y="1017588"/>
          <p14:tracePt t="6914" x="5062538" y="1062038"/>
          <p14:tracePt t="6931" x="5018088" y="1125538"/>
          <p14:tracePt t="6948" x="4983163" y="1187450"/>
          <p14:tracePt t="6964" x="4956175" y="1241425"/>
          <p14:tracePt t="6981" x="4946650" y="1295400"/>
          <p14:tracePt t="6999" x="4956175" y="1357313"/>
          <p14:tracePt t="7016" x="4983163" y="1411288"/>
          <p14:tracePt t="7023" x="5010150" y="1446213"/>
          <p14:tracePt t="7031" x="5045075" y="1473200"/>
          <p14:tracePt t="7049" x="5143500" y="1562100"/>
          <p14:tracePt t="7065" x="5251450" y="1643063"/>
          <p14:tracePt t="7083" x="5384800" y="1714500"/>
          <p14:tracePt t="7098" x="5554663" y="1785938"/>
          <p14:tracePt t="7115" x="5840413" y="1857375"/>
          <p14:tracePt t="7131" x="6062663" y="1901825"/>
          <p14:tracePt t="7149" x="6313488" y="1955800"/>
          <p14:tracePt t="7165" x="6527800" y="1982788"/>
          <p14:tracePt t="7183" x="6823075" y="1982788"/>
          <p14:tracePt t="7199" x="7010400" y="1965325"/>
          <p14:tracePt t="7216" x="7180263" y="1938338"/>
          <p14:tracePt t="7232" x="7340600" y="1919288"/>
          <p14:tracePt t="7249" x="7483475" y="1893888"/>
          <p14:tracePt t="7266" x="7626350" y="1839913"/>
          <p14:tracePt t="7282" x="7751763" y="1768475"/>
          <p14:tracePt t="7299" x="7831138" y="1687513"/>
          <p14:tracePt t="7315" x="7894638" y="1581150"/>
          <p14:tracePt t="7331" x="7947025" y="1473200"/>
          <p14:tracePt t="7349" x="7991475" y="1312863"/>
          <p14:tracePt t="7364" x="7991475" y="1223963"/>
          <p14:tracePt t="7381" x="7991475" y="1152525"/>
          <p14:tracePt t="7397" x="7966075" y="1071563"/>
          <p14:tracePt t="7414" x="7947025" y="1027113"/>
          <p14:tracePt t="7430" x="7902575" y="973138"/>
          <p14:tracePt t="7447" x="7823200" y="928688"/>
          <p14:tracePt t="7463" x="7680325" y="866775"/>
          <p14:tracePt t="7480" x="7545388" y="822325"/>
          <p14:tracePt t="7497" x="7331075" y="768350"/>
          <p14:tracePt t="7514" x="7197725" y="750888"/>
          <p14:tracePt t="7530" x="7089775" y="750888"/>
          <p14:tracePt t="7547" x="6973888" y="750888"/>
          <p14:tracePt t="7563" x="6867525" y="768350"/>
          <p14:tracePt t="7581" x="6724650" y="795338"/>
          <p14:tracePt t="7597" x="6697663" y="803275"/>
          <p14:tracePt t="7614" x="6653213" y="803275"/>
          <p14:tracePt t="7630" x="6643688" y="812800"/>
          <p14:tracePt t="9002" x="6626225" y="812800"/>
          <p14:tracePt t="9013" x="6491288" y="884238"/>
          <p14:tracePt t="9035" x="6188075" y="1036638"/>
          <p14:tracePt t="9046" x="6045200" y="1108075"/>
          <p14:tracePt t="9063" x="5715000" y="1241425"/>
          <p14:tracePt t="9079" x="5268913" y="1384300"/>
          <p14:tracePt t="9096" x="4572000" y="1562100"/>
          <p14:tracePt t="9112" x="4251325" y="1670050"/>
          <p14:tracePt t="9129" x="3983038" y="1731963"/>
          <p14:tracePt t="9146" x="3705225" y="1812925"/>
          <p14:tracePt t="9162" x="3411538" y="1893888"/>
          <p14:tracePt t="9179" x="3179763" y="1973263"/>
          <p14:tracePt t="9197" x="2705100" y="2125663"/>
          <p14:tracePt t="9213" x="2419350" y="2232025"/>
          <p14:tracePt t="9229" x="2259013" y="2303463"/>
          <p14:tracePt t="9246" x="2062163" y="2393950"/>
          <p14:tracePt t="9262" x="1955800" y="2438400"/>
          <p14:tracePt t="9279" x="1857375" y="2500313"/>
          <p14:tracePt t="9296" x="1785938" y="2544763"/>
          <p14:tracePt t="9312" x="1724025" y="2608263"/>
          <p14:tracePt t="9330" x="1608138" y="2687638"/>
          <p14:tracePt t="9346" x="1581150" y="2705100"/>
          <p14:tracePt t="9362" x="1517650" y="2751138"/>
          <p14:tracePt t="9380" x="1500188" y="2768600"/>
          <p14:tracePt t="9395" x="1490663" y="2776538"/>
          <p14:tracePt t="9412" x="1482725" y="2786063"/>
          <p14:tracePt t="9429" x="1473200" y="2795588"/>
          <p14:tracePt t="9447" x="1465263" y="2813050"/>
          <p14:tracePt t="9463" x="1455738" y="2830513"/>
          <p14:tracePt t="9479" x="1455738" y="2847975"/>
          <p14:tracePt t="9495" x="1455738" y="2894013"/>
          <p14:tracePt t="9514" x="1455738" y="2911475"/>
          <p14:tracePt t="9521" x="1455738" y="2919413"/>
          <p14:tracePt t="9529" x="1455738" y="2928938"/>
          <p14:tracePt t="9546" x="1455738" y="2938463"/>
          <p14:tracePt t="9562" x="1473200" y="2946400"/>
          <p14:tracePt t="9579" x="1482725" y="2965450"/>
          <p14:tracePt t="9596" x="1500188" y="2982913"/>
          <p14:tracePt t="9612" x="1517650" y="3000375"/>
          <p14:tracePt t="9629" x="1536700" y="3009900"/>
          <p14:tracePt t="9645" x="1544638" y="3017838"/>
          <p14:tracePt t="9662" x="1554163" y="3027363"/>
          <p14:tracePt t="9679" x="1562100" y="3036888"/>
          <p14:tracePt t="9697" x="1571625" y="3044825"/>
          <p14:tracePt t="9712" x="1589088" y="3044825"/>
          <p14:tracePt t="10378" x="1598613" y="3036888"/>
          <p14:tracePt t="10394" x="1608138" y="3027363"/>
          <p14:tracePt t="10404" x="1608138" y="3017838"/>
          <p14:tracePt t="10411" x="1625600" y="3017838"/>
          <p14:tracePt t="10427" x="1643063" y="3000375"/>
          <p14:tracePt t="10444" x="1652588" y="2990850"/>
          <p14:tracePt t="10461" x="1679575" y="2973388"/>
          <p14:tracePt t="10478" x="1697038" y="2965450"/>
          <p14:tracePt t="10495" x="1714500" y="2955925"/>
          <p14:tracePt t="10511" x="1731963" y="2946400"/>
          <p14:tracePt t="10528" x="1751013" y="2928938"/>
          <p14:tracePt t="10544" x="1768475" y="2919413"/>
          <p14:tracePt t="10561" x="1785938" y="2911475"/>
          <p14:tracePt t="10577" x="1795463" y="2901950"/>
          <p14:tracePt t="10594" x="1803400" y="2901950"/>
          <p14:tracePt t="10612" x="1812925" y="2901950"/>
          <p14:tracePt t="10628" x="1830388" y="2894013"/>
          <p14:tracePt t="10645" x="1839913" y="2894013"/>
          <p14:tracePt t="10661" x="1847850" y="2894013"/>
          <p14:tracePt t="10730" x="1857375" y="2894013"/>
          <p14:tracePt t="10746" x="1857375" y="2884488"/>
          <p14:tracePt t="10753" x="1874838" y="2884488"/>
          <p14:tracePt t="10760" x="1893888" y="2884488"/>
          <p14:tracePt t="10777" x="1919288" y="2884488"/>
          <p14:tracePt t="10794" x="1946275" y="2894013"/>
          <p14:tracePt t="10811" x="1982788" y="2901950"/>
          <p14:tracePt t="10827" x="2017713" y="2911475"/>
          <p14:tracePt t="10844" x="2098675" y="2928938"/>
          <p14:tracePt t="10861" x="2143125" y="2928938"/>
          <p14:tracePt t="10877" x="2179638" y="2938463"/>
          <p14:tracePt t="10894" x="2205038" y="2938463"/>
          <p14:tracePt t="10911" x="2214563" y="2938463"/>
          <p14:tracePt t="10928" x="2224088" y="2938463"/>
          <p14:tracePt t="10945" x="2251075" y="2946400"/>
          <p14:tracePt t="10961" x="2286000" y="2955925"/>
          <p14:tracePt t="10978" x="2303463" y="2965450"/>
          <p14:tracePt t="10994" x="2312988" y="2965450"/>
          <p14:tracePt t="11011" x="2322513" y="2973388"/>
          <p14:tracePt t="11017" x="2330450" y="2973388"/>
          <p14:tracePt t="11027" x="2339975" y="2973388"/>
          <p14:tracePt t="11044" x="2339975" y="2982913"/>
          <p14:tracePt t="11061" x="2347913" y="2982913"/>
          <p14:tracePt t="16396" x="2374900" y="2973388"/>
          <p14:tracePt t="16405" x="2419350" y="2955925"/>
          <p14:tracePt t="16412" x="2465388" y="2938463"/>
          <p14:tracePt t="16422" x="2517775" y="2911475"/>
          <p14:tracePt t="16439" x="2633663" y="2884488"/>
          <p14:tracePt t="16456" x="2697163" y="2867025"/>
          <p14:tracePt t="16472" x="2751138" y="2857500"/>
          <p14:tracePt t="16488" x="2803525" y="2847975"/>
          <p14:tracePt t="16505" x="2847975" y="2840038"/>
          <p14:tracePt t="16521" x="2894013" y="2830513"/>
          <p14:tracePt t="16525" x="2911475" y="2830513"/>
          <p14:tracePt t="16539" x="2938463" y="2830513"/>
          <p14:tracePt t="16555" x="2990850" y="2830513"/>
          <p14:tracePt t="16572" x="3089275" y="2830513"/>
          <p14:tracePt t="16588" x="3152775" y="2830513"/>
          <p14:tracePt t="16605" x="3205163" y="2822575"/>
          <p14:tracePt t="16622" x="3259138" y="2813050"/>
          <p14:tracePt t="16639" x="3313113" y="2813050"/>
          <p14:tracePt t="16655" x="3348038" y="2813050"/>
          <p14:tracePt t="16672" x="3375025" y="2813050"/>
          <p14:tracePt t="16688" x="3384550" y="2813050"/>
          <p14:tracePt t="17207" x="3357563" y="2813050"/>
          <p14:tracePt t="17215" x="3348038" y="2822575"/>
          <p14:tracePt t="17223" x="3330575" y="2822575"/>
          <p14:tracePt t="17238" x="3322638" y="2830513"/>
          <p14:tracePt t="17254" x="3303588" y="2830513"/>
          <p14:tracePt t="17271" x="3295650" y="2830513"/>
          <p14:tracePt t="17289" x="3276600" y="2847975"/>
          <p14:tracePt t="17322" x="3268663" y="2847975"/>
          <p14:tracePt t="20186" x="3303588" y="2847975"/>
          <p14:tracePt t="20201" x="3419475" y="2857500"/>
          <p14:tracePt t="20213" x="3517900" y="2857500"/>
          <p14:tracePt t="20227" x="3598863" y="2857500"/>
          <p14:tracePt t="20235" x="3633788" y="2857500"/>
          <p14:tracePt t="20252" x="3724275" y="2847975"/>
          <p14:tracePt t="20268" x="3776663" y="2847975"/>
          <p14:tracePt t="20285" x="3822700" y="2840038"/>
          <p14:tracePt t="20302" x="3848100" y="2840038"/>
          <p14:tracePt t="20498" x="3857625" y="2840038"/>
          <p14:tracePt t="20518" x="3875088" y="2847975"/>
          <p14:tracePt t="20533" x="3884613" y="2867025"/>
          <p14:tracePt t="20546" x="3894138" y="2874963"/>
          <p14:tracePt t="20560" x="3902075" y="2884488"/>
          <p14:tracePt t="20574" x="3911600" y="2884488"/>
          <p14:tracePt t="20589" x="3919538" y="2901950"/>
          <p14:tracePt t="20603" x="3929063" y="2911475"/>
          <p14:tracePt t="20619" x="3938588" y="2919413"/>
          <p14:tracePt t="20648" x="3946525" y="2946400"/>
          <p14:tracePt t="20668" x="3956050" y="2955925"/>
          <p14:tracePt t="20685" x="3956050" y="2973388"/>
          <p14:tracePt t="20702" x="3956050" y="2982913"/>
          <p14:tracePt t="20735" x="3956050" y="2990850"/>
          <p14:tracePt t="20756" x="3956050" y="3000375"/>
          <p14:tracePt t="20767" x="3956050" y="3009900"/>
          <p14:tracePt t="20784" x="3956050" y="3017838"/>
          <p14:tracePt t="20801" x="3938588" y="3036888"/>
          <p14:tracePt t="20817" x="3929063" y="3044825"/>
          <p14:tracePt t="20834" x="3911600" y="3062288"/>
          <p14:tracePt t="20851" x="3884613" y="3081338"/>
          <p14:tracePt t="20868" x="3857625" y="3098800"/>
          <p14:tracePt t="20885" x="3830638" y="3116263"/>
          <p14:tracePt t="20904" x="3795713" y="3143250"/>
          <p14:tracePt t="20920" x="3786188" y="3152775"/>
          <p14:tracePt t="20934" x="3776663" y="3160713"/>
          <p14:tracePt t="20953" x="3768725" y="3179763"/>
          <p14:tracePt t="20969" x="3759200" y="3187700"/>
          <p14:tracePt t="20986" x="3751263" y="3197225"/>
          <p14:tracePt t="21001" x="3714750" y="3224213"/>
          <p14:tracePt t="21020" x="3660775" y="3259138"/>
          <p14:tracePt t="21031" x="3625850" y="3276600"/>
          <p14:tracePt t="21039" x="3598863" y="3303588"/>
          <p14:tracePt t="21051" x="3581400" y="3322638"/>
          <p14:tracePt t="21067" x="3517900" y="3367088"/>
          <p14:tracePt t="21084" x="3473450" y="3402013"/>
          <p14:tracePt t="21100" x="3438525" y="3429000"/>
          <p14:tracePt t="21117" x="3411538" y="3455988"/>
          <p14:tracePt t="21134" x="3384550" y="3473450"/>
          <p14:tracePt t="21150" x="3367088" y="3482975"/>
          <p14:tracePt t="21167" x="3357563" y="3500438"/>
          <p14:tracePt t="21184" x="3340100" y="3509963"/>
          <p14:tracePt t="21201" x="3330575" y="3527425"/>
          <p14:tracePt t="21218" x="3313113" y="3536950"/>
          <p14:tracePt t="21236" x="3303588" y="3544888"/>
          <p14:tracePt t="21252" x="3295650" y="3544888"/>
          <p14:tracePt t="21267" x="3295650" y="3554413"/>
          <p14:tracePt t="21286" x="3276600" y="3562350"/>
          <p14:tracePt t="21301" x="3276600" y="3571875"/>
          <p14:tracePt t="21317" x="3268663" y="3581400"/>
          <p14:tracePt t="21334" x="3259138" y="3581400"/>
          <p14:tracePt t="21352" x="3259138" y="3598863"/>
          <p14:tracePt t="21368" x="3251200" y="3608388"/>
          <p14:tracePt t="21385" x="3241675" y="3608388"/>
          <p14:tracePt t="21402" x="3232150" y="3616325"/>
          <p14:tracePt t="21503" x="3232150" y="3625850"/>
          <p14:tracePt t="21640" x="3251200" y="3598863"/>
          <p14:tracePt t="21650" x="3268663" y="3571875"/>
          <p14:tracePt t="21662" x="3313113" y="3517900"/>
          <p14:tracePt t="21672" x="3330575" y="3500438"/>
          <p14:tracePt t="21684" x="3375025" y="3455988"/>
          <p14:tracePt t="21700" x="3438525" y="3411538"/>
          <p14:tracePt t="21717" x="3490913" y="3375025"/>
          <p14:tracePt t="21733" x="3544888" y="3348038"/>
          <p14:tracePt t="21750" x="3589338" y="3330575"/>
          <p14:tracePt t="21767" x="3643313" y="3322638"/>
          <p14:tracePt t="21783" x="3724275" y="3322638"/>
          <p14:tracePt t="21800" x="3768725" y="3322638"/>
          <p14:tracePt t="21817" x="3822700" y="3322638"/>
          <p14:tracePt t="21833" x="3875088" y="3322638"/>
          <p14:tracePt t="21850" x="3911600" y="3330575"/>
          <p14:tracePt t="21868" x="3938588" y="3340100"/>
          <p14:tracePt t="21884" x="3956050" y="3340100"/>
          <p14:tracePt t="22711" x="3983038" y="3340100"/>
          <p14:tracePt t="22722" x="4108450" y="3295650"/>
          <p14:tracePt t="22734" x="4179888" y="3276600"/>
          <p14:tracePt t="22749" x="4348163" y="3214688"/>
          <p14:tracePt t="22766" x="4537075" y="3179763"/>
          <p14:tracePt t="22783" x="4724400" y="3116263"/>
          <p14:tracePt t="22800" x="4938713" y="3081338"/>
          <p14:tracePt t="22816" x="5348288" y="3000375"/>
          <p14:tracePt t="22833" x="5705475" y="2965450"/>
          <p14:tracePt t="22849" x="6018213" y="2946400"/>
          <p14:tracePt t="22866" x="6276975" y="2928938"/>
          <p14:tracePt t="22883" x="6518275" y="2928938"/>
          <p14:tracePt t="22899" x="6831013" y="2928938"/>
          <p14:tracePt t="22916" x="7394575" y="2965450"/>
          <p14:tracePt t="22932" x="7688263" y="2973388"/>
          <p14:tracePt t="22949" x="7894638" y="3009900"/>
          <p14:tracePt t="22965" x="8062913" y="3044825"/>
          <p14:tracePt t="22982" x="8197850" y="3062288"/>
          <p14:tracePt t="22999" x="8296275" y="3062288"/>
          <p14:tracePt t="23015" x="8385175" y="3081338"/>
          <p14:tracePt t="23018" x="8429625" y="3089275"/>
          <p14:tracePt t="23032" x="8456613" y="3098800"/>
          <p14:tracePt t="23048" x="8501063" y="3108325"/>
          <p14:tracePt t="23065" x="8510588" y="3108325"/>
          <p14:tracePt t="23082" x="8510588" y="3116263"/>
          <p14:tracePt t="23098" x="8518525" y="3116263"/>
          <p14:tracePt t="23115" x="8528050" y="3125788"/>
          <p14:tracePt t="23133" x="8528050" y="3143250"/>
          <p14:tracePt t="23165" x="8491538" y="3160713"/>
          <p14:tracePt t="23710" x="8483600" y="3160713"/>
          <p14:tracePt t="23732" x="8474075" y="3152775"/>
          <p14:tracePt t="23853" x="8466138" y="3152775"/>
          <p14:tracePt t="23869" x="8456613" y="3152775"/>
          <p14:tracePt t="23925" x="8447088" y="3152775"/>
          <p14:tracePt t="23939" x="8429625" y="3152775"/>
          <p14:tracePt t="23950" x="8420100" y="3152775"/>
          <p14:tracePt t="23967" x="8385175" y="3152775"/>
          <p14:tracePt t="23982" x="8358188" y="3152775"/>
          <p14:tracePt t="23999" x="8323263" y="3160713"/>
          <p14:tracePt t="24016" x="8313738" y="3160713"/>
          <p14:tracePt t="24031" x="8304213" y="3160713"/>
          <p14:tracePt t="24048" x="8296275" y="3160713"/>
          <p14:tracePt t="25625" x="8259763" y="3187700"/>
          <p14:tracePt t="25637" x="8232775" y="3205163"/>
          <p14:tracePt t="25650" x="8197850" y="3232150"/>
          <p14:tracePt t="25666" x="8153400" y="3268663"/>
          <p14:tracePt t="25681" x="8116888" y="3313113"/>
          <p14:tracePt t="25697" x="8072438" y="3348038"/>
          <p14:tracePt t="25713" x="8010525" y="3419475"/>
          <p14:tracePt t="25730" x="7956550" y="3465513"/>
          <p14:tracePt t="25746" x="7912100" y="3500438"/>
          <p14:tracePt t="25763" x="7867650" y="3554413"/>
          <p14:tracePt t="25780" x="7848600" y="3571875"/>
          <p14:tracePt t="25796" x="7840663" y="3589338"/>
          <p14:tracePt t="25812" x="7831138" y="3598863"/>
          <p14:tracePt t="25829" x="7823200" y="3608388"/>
          <p14:tracePt t="25846" x="7804150" y="3625850"/>
          <p14:tracePt t="25867" x="7796213" y="3633788"/>
          <p14:tracePt t="25879" x="7777163" y="3643313"/>
          <p14:tracePt t="25896" x="7769225" y="3652838"/>
          <p14:tracePt t="25912" x="7724775" y="3679825"/>
          <p14:tracePt t="25930" x="7688263" y="3705225"/>
          <p14:tracePt t="25950" x="7653338" y="3732213"/>
          <p14:tracePt t="25962" x="7626350" y="3759200"/>
          <p14:tracePt t="25979" x="7608888" y="3776663"/>
          <p14:tracePt t="25997" x="7581900" y="3795713"/>
          <p14:tracePt t="26029" x="7572375" y="3795713"/>
          <p14:tracePt t="26184" x="7572375" y="3786188"/>
          <p14:tracePt t="26193" x="7599363" y="3759200"/>
          <p14:tracePt t="26204" x="7616825" y="3732213"/>
          <p14:tracePt t="26214" x="7653338" y="3705225"/>
          <p14:tracePt t="26229" x="7697788" y="3660775"/>
          <p14:tracePt t="26246" x="7769225" y="3608388"/>
          <p14:tracePt t="26264" x="7920038" y="3536950"/>
          <p14:tracePt t="26279" x="7991475" y="3509963"/>
          <p14:tracePt t="26296" x="8215313" y="3446463"/>
          <p14:tracePt t="26312" x="8323263" y="3429000"/>
          <p14:tracePt t="26329" x="8385175" y="3411538"/>
          <p14:tracePt t="26346" x="8439150" y="3394075"/>
          <p14:tracePt t="26362" x="8474075" y="3384550"/>
          <p14:tracePt t="26379" x="8474075" y="3375025"/>
          <p14:tracePt t="26959" x="8518525" y="3357563"/>
          <p14:tracePt t="26971" x="8555038" y="3340100"/>
          <p14:tracePt t="26983" x="8609013" y="3322638"/>
          <p14:tracePt t="26998" x="8643938" y="3303588"/>
          <p14:tracePt t="27019" x="8705850" y="3259138"/>
          <p14:tracePt t="27030" x="8732838" y="3251200"/>
          <p14:tracePt t="27042" x="8759825" y="3251200"/>
          <p14:tracePt t="27049" x="8786813" y="3232150"/>
          <p14:tracePt t="27062" x="8848725" y="3197225"/>
          <p14:tracePt t="27078" x="8902700" y="3170238"/>
          <p14:tracePt t="27095" x="8956675" y="3160713"/>
          <p14:tracePt t="27111" x="8974138" y="3152775"/>
          <p14:tracePt t="27128" x="8991600" y="3133725"/>
          <p14:tracePt t="27145" x="9001125" y="3133725"/>
          <p14:tracePt t="27161" x="9010650" y="3125788"/>
          <p14:tracePt t="27208" x="9010650" y="3116263"/>
          <p14:tracePt t="27233" x="9018588" y="3116263"/>
          <p14:tracePt t="27240" x="9018588" y="3108325"/>
          <p14:tracePt t="27249" x="9028113" y="3098800"/>
          <p14:tracePt t="27264" x="9028113" y="3089275"/>
          <p14:tracePt t="27279" x="9028113" y="3081338"/>
          <p14:tracePt t="27294" x="9028113" y="3062288"/>
          <p14:tracePt t="27311" x="9018588" y="3054350"/>
          <p14:tracePt t="27328" x="9010650" y="3044825"/>
          <p14:tracePt t="27345" x="9010650" y="3036888"/>
          <p14:tracePt t="27362" x="9001125" y="3027363"/>
          <p14:tracePt t="27378" x="8991600" y="3017838"/>
          <p14:tracePt t="27395" x="8991600" y="3009900"/>
          <p14:tracePt t="27411" x="8974138" y="2990850"/>
          <p14:tracePt t="27428" x="8966200" y="2982913"/>
          <p14:tracePt t="27445" x="8929688" y="2965450"/>
          <p14:tracePt t="27461" x="8902700" y="2955925"/>
          <p14:tracePt t="27478" x="8867775" y="2938463"/>
          <p14:tracePt t="27495" x="8823325" y="2928938"/>
          <p14:tracePt t="27512" x="8786813" y="2919413"/>
          <p14:tracePt t="27528" x="8751888" y="2919413"/>
          <p14:tracePt t="27545" x="8715375" y="2911475"/>
          <p14:tracePt t="27561" x="8661400" y="2901950"/>
          <p14:tracePt t="27577" x="8616950" y="2901950"/>
          <p14:tracePt t="27594" x="8582025" y="2901950"/>
          <p14:tracePt t="27611" x="8545513" y="2894013"/>
          <p14:tracePt t="27627" x="8501063" y="2894013"/>
          <p14:tracePt t="27644" x="8466138" y="2884488"/>
          <p14:tracePt t="27661" x="8402638" y="2874963"/>
          <p14:tracePt t="27677" x="8367713" y="2867025"/>
          <p14:tracePt t="27694" x="8331200" y="2867025"/>
          <p14:tracePt t="27711" x="8296275" y="2867025"/>
          <p14:tracePt t="27728" x="8251825" y="2867025"/>
          <p14:tracePt t="27745" x="8180388" y="2867025"/>
          <p14:tracePt t="27761" x="8126413" y="2867025"/>
          <p14:tracePt t="27778" x="8072438" y="2867025"/>
          <p14:tracePt t="27794" x="8027988" y="2847975"/>
          <p14:tracePt t="27810" x="7983538" y="2840038"/>
          <p14:tracePt t="27827" x="7947025" y="2822575"/>
          <p14:tracePt t="27844" x="7912100" y="2813050"/>
          <p14:tracePt t="27861" x="7875588" y="2795588"/>
          <p14:tracePt t="27878" x="7840663" y="2786063"/>
          <p14:tracePt t="27895" x="7813675" y="2776538"/>
          <p14:tracePt t="28596" x="7813675" y="2795588"/>
          <p14:tracePt t="28607" x="7840663" y="2822575"/>
          <p14:tracePt t="28621" x="7848600" y="2847975"/>
          <p14:tracePt t="28637" x="7858125" y="2884488"/>
          <p14:tracePt t="28647" x="7867650" y="2884488"/>
          <p14:tracePt t="28662" x="7867650" y="2894013"/>
          <p14:tracePt t="28677" x="7885113" y="2901950"/>
          <p14:tracePt t="28694" x="7885113" y="2919413"/>
          <p14:tracePt t="28711" x="7885113" y="2928938"/>
          <p14:tracePt t="28727" x="7885113" y="2938463"/>
          <p14:tracePt t="28743" x="7885113" y="2955925"/>
          <p14:tracePt t="28760" x="7885113" y="2973388"/>
          <p14:tracePt t="28777" x="7885113" y="2990850"/>
          <p14:tracePt t="28793" x="7885113" y="3000375"/>
          <p14:tracePt t="28811" x="7885113" y="3017838"/>
          <p14:tracePt t="28827" x="7875588" y="3017838"/>
          <p14:tracePt t="28843" x="7875588" y="3027363"/>
          <p14:tracePt t="28860" x="7875588" y="3036888"/>
          <p14:tracePt t="28877" x="7885113" y="3054350"/>
          <p14:tracePt t="28893" x="7894638" y="3062288"/>
          <p14:tracePt t="28910" x="7894638" y="3081338"/>
          <p14:tracePt t="28927" x="7902575" y="3098800"/>
          <p14:tracePt t="28943" x="7912100" y="3125788"/>
          <p14:tracePt t="28960" x="7929563" y="3143250"/>
          <p14:tracePt t="28977" x="7939088" y="3160713"/>
          <p14:tracePt t="28994" x="7939088" y="3170238"/>
          <p14:tracePt t="29222" x="7939088" y="3179763"/>
          <p14:tracePt t="29251" x="7947025" y="3187700"/>
          <p14:tracePt t="29290" x="7947025" y="3197225"/>
          <p14:tracePt t="29540" x="7974013" y="3187700"/>
          <p14:tracePt t="29553" x="8045450" y="3179763"/>
          <p14:tracePt t="29567" x="8161338" y="3152775"/>
          <p14:tracePt t="29579" x="8232775" y="3133725"/>
          <p14:tracePt t="29593" x="8420100" y="3071813"/>
          <p14:tracePt t="29609" x="8616950" y="3017838"/>
          <p14:tracePt t="29626" x="8786813" y="2965450"/>
          <p14:tracePt t="29643" x="9055100" y="2867025"/>
          <p14:tracePt t="29659" x="9197975" y="2813050"/>
          <p14:tracePt t="29676" x="9304338" y="2768600"/>
          <p14:tracePt t="29692" x="9367838" y="2759075"/>
          <p14:tracePt t="29709" x="9412288" y="2741613"/>
          <p14:tracePt t="29726" x="9466263" y="2732088"/>
          <p14:tracePt t="29743" x="9555163" y="2697163"/>
          <p14:tracePt t="29759" x="9634538" y="2679700"/>
          <p14:tracePt t="29776" x="9705975" y="2660650"/>
          <p14:tracePt t="29792" x="9769475" y="2643188"/>
          <p14:tracePt t="29809" x="9831388" y="2633663"/>
          <p14:tracePt t="29825" x="9902825" y="2616200"/>
          <p14:tracePt t="29842" x="9947275" y="2608263"/>
          <p14:tracePt t="29859" x="9983788" y="2589213"/>
          <p14:tracePt t="29875" x="10010775" y="2581275"/>
          <p14:tracePt t="29892" x="10045700" y="2562225"/>
          <p14:tracePt t="29908" x="10045700" y="2554288"/>
          <p14:tracePt t="30084" x="10055225" y="2554288"/>
          <p14:tracePt t="30099" x="10063163" y="2517775"/>
          <p14:tracePt t="30114" x="10063163" y="2490788"/>
          <p14:tracePt t="30127" x="10063163" y="2455863"/>
          <p14:tracePt t="30142" x="10063163" y="2419350"/>
          <p14:tracePt t="30159" x="10055225" y="2393950"/>
          <p14:tracePt t="30175" x="10045700" y="2366963"/>
          <p14:tracePt t="30192" x="10028238" y="2339975"/>
          <p14:tracePt t="30209" x="10018713" y="2322513"/>
          <p14:tracePt t="30226" x="10010775" y="2312988"/>
          <p14:tracePt t="30244" x="10001250" y="2295525"/>
          <p14:tracePt t="30259" x="9983788" y="2286000"/>
          <p14:tracePt t="30276" x="9974263" y="2276475"/>
          <p14:tracePt t="30292" x="9966325" y="2268538"/>
          <p14:tracePt t="30309" x="9956800" y="2259013"/>
          <p14:tracePt t="30325" x="9947275" y="2251075"/>
          <p14:tracePt t="30343" x="9939338" y="2241550"/>
          <p14:tracePt t="30359" x="9929813" y="2232025"/>
          <p14:tracePt t="30520" x="9947275" y="2232025"/>
          <p14:tracePt t="30534" x="10045700" y="2259013"/>
          <p14:tracePt t="30548" x="10153650" y="2286000"/>
          <p14:tracePt t="30560" x="10215563" y="2312988"/>
          <p14:tracePt t="30576" x="10331450" y="2366963"/>
          <p14:tracePt t="30593" x="10439400" y="2411413"/>
          <p14:tracePt t="30608" x="10501313" y="2428875"/>
          <p14:tracePt t="30625" x="10555288" y="2446338"/>
          <p14:tracePt t="30642" x="10634663" y="2465388"/>
          <p14:tracePt t="30658" x="10653713" y="2465388"/>
          <p14:tracePt t="30675" x="10653713" y="2473325"/>
          <p14:tracePt t="30723" x="10653713" y="2482850"/>
          <p14:tracePt t="30751" x="10661650" y="2482850"/>
          <p14:tracePt t="30762" x="10661650" y="2490788"/>
          <p14:tracePt t="30778" x="10661650" y="2509838"/>
          <p14:tracePt t="30793" x="10661650" y="2517775"/>
          <p14:tracePt t="30809" x="10661650" y="2527300"/>
          <p14:tracePt t="30825" x="10653713" y="2536825"/>
          <p14:tracePt t="30831" x="10644188" y="2544763"/>
          <p14:tracePt t="30846" x="10626725" y="2554288"/>
          <p14:tracePt t="30858" x="10617200" y="2562225"/>
          <p14:tracePt t="30875" x="10555288" y="2581275"/>
          <p14:tracePt t="30891" x="10537825" y="2589213"/>
          <p14:tracePt t="30908" x="10466388" y="2616200"/>
          <p14:tracePt t="30924" x="10420350" y="2625725"/>
          <p14:tracePt t="30941" x="10340975" y="2633663"/>
          <p14:tracePt t="30958" x="10260013" y="2643188"/>
          <p14:tracePt t="30975" x="10180638" y="2643188"/>
          <p14:tracePt t="30992" x="10109200" y="2643188"/>
          <p14:tracePt t="31008" x="10072688" y="2643188"/>
          <p14:tracePt t="31025" x="10037763" y="2625725"/>
          <p14:tracePt t="31041" x="10010775" y="2625725"/>
          <p14:tracePt t="31058" x="10001250" y="2608263"/>
          <p14:tracePt t="31075" x="9991725" y="2608263"/>
          <p14:tracePt t="31091" x="9983788" y="2598738"/>
          <p14:tracePt t="31108" x="9974263" y="2598738"/>
          <p14:tracePt t="31124" x="9966325" y="2589213"/>
          <p14:tracePt t="31265" x="9991725" y="2589213"/>
          <p14:tracePt t="31278" x="10018713" y="2598738"/>
          <p14:tracePt t="31293" x="10055225" y="2608263"/>
          <p14:tracePt t="31308" x="10099675" y="2616200"/>
          <p14:tracePt t="31325" x="10144125" y="2625725"/>
          <p14:tracePt t="31340" x="10171113" y="2633663"/>
          <p14:tracePt t="31357" x="10180638" y="2633663"/>
          <p14:tracePt t="31404" x="10180638" y="2643188"/>
          <p14:tracePt t="31419" x="10180638" y="2652713"/>
          <p14:tracePt t="31432" x="10180638" y="2660650"/>
          <p14:tracePt t="31440" x="10171113" y="2687638"/>
          <p14:tracePt t="31457" x="10144125" y="2724150"/>
          <p14:tracePt t="31474" x="10099675" y="2759075"/>
          <p14:tracePt t="31491" x="10037763" y="2803525"/>
          <p14:tracePt t="31509" x="9894888" y="2894013"/>
          <p14:tracePt t="31525" x="9752013" y="2965450"/>
          <p14:tracePt t="31541" x="9644063" y="3027363"/>
          <p14:tracePt t="31557" x="9537700" y="3081338"/>
          <p14:tracePt t="31574" x="9439275" y="3125788"/>
          <p14:tracePt t="31591" x="9340850" y="3152775"/>
          <p14:tracePt t="31607" x="9277350" y="3160713"/>
          <p14:tracePt t="31624" x="9205913" y="3187700"/>
          <p14:tracePt t="31640" x="9170988" y="3197225"/>
          <p14:tracePt t="31657" x="9144000" y="3205163"/>
          <p14:tracePt t="31674" x="9134475" y="3205163"/>
          <p14:tracePt t="31708" x="9126538" y="3205163"/>
          <p14:tracePt t="31728" x="9117013" y="3205163"/>
          <p14:tracePt t="31772" x="9117013" y="3214688"/>
          <p14:tracePt t="31921" x="9134475" y="3232150"/>
          <p14:tracePt t="31931" x="9153525" y="3241675"/>
          <p14:tracePt t="31940" x="9170988" y="3251200"/>
          <p14:tracePt t="31957" x="9188450" y="3268663"/>
          <p14:tracePt t="31974" x="9205913" y="3303588"/>
          <p14:tracePt t="31991" x="9224963" y="3357563"/>
          <p14:tracePt t="32007" x="9224963" y="3394075"/>
          <p14:tracePt t="32024" x="9224963" y="3429000"/>
          <p14:tracePt t="32040" x="9224963" y="3473450"/>
          <p14:tracePt t="32058" x="9215438" y="3509963"/>
          <p14:tracePt t="32073" x="9197975" y="3544888"/>
          <p14:tracePt t="32090" x="9180513" y="3571875"/>
          <p14:tracePt t="32107" x="9153525" y="3589338"/>
          <p14:tracePt t="32123" x="9134475" y="3625850"/>
          <p14:tracePt t="32140" x="9082088" y="3660775"/>
          <p14:tracePt t="32156" x="9037638" y="3679825"/>
          <p14:tracePt t="32173" x="9001125" y="3697288"/>
          <p14:tracePt t="32190" x="8956675" y="3724275"/>
          <p14:tracePt t="32207" x="8920163" y="3751263"/>
          <p14:tracePt t="32223" x="8885238" y="3776663"/>
          <p14:tracePt t="32240" x="8823325" y="3822700"/>
          <p14:tracePt t="32257" x="8786813" y="3848100"/>
          <p14:tracePt t="32274" x="8759825" y="3867150"/>
          <p14:tracePt t="32290" x="8751888" y="3875088"/>
          <p14:tracePt t="32426" x="8742363" y="3875088"/>
          <p14:tracePt t="57834" x="8599488" y="3848100"/>
          <p14:tracePt t="57847" x="8518525" y="3840163"/>
          <p14:tracePt t="57860" x="8412163" y="3822700"/>
          <p14:tracePt t="57875" x="8286750" y="3803650"/>
          <p14:tracePt t="57885" x="8242300" y="3795713"/>
          <p14:tracePt t="57899" x="8153400" y="3786188"/>
          <p14:tracePt t="57915" x="8089900" y="3768725"/>
          <p14:tracePt t="57932" x="8045450" y="3759200"/>
          <p14:tracePt t="57949" x="7991475" y="3759200"/>
          <p14:tracePt t="57965" x="7929563" y="3741738"/>
          <p14:tracePt t="57982" x="7813675" y="3724275"/>
          <p14:tracePt t="57998" x="7643813" y="3697288"/>
          <p14:tracePt t="58015" x="7545388" y="3679825"/>
          <p14:tracePt t="58021" x="7491413" y="3660775"/>
          <p14:tracePt t="58031" x="7439025" y="3652838"/>
          <p14:tracePt t="58048" x="7348538" y="3633788"/>
          <p14:tracePt t="58065" x="7215188" y="3616325"/>
          <p14:tracePt t="58081" x="7054850" y="3589338"/>
          <p14:tracePt t="58098" x="6875463" y="3562350"/>
          <p14:tracePt t="58115" x="6581775" y="3536950"/>
          <p14:tracePt t="58131" x="6491288" y="3536950"/>
          <p14:tracePt t="58148" x="6259513" y="3527425"/>
          <p14:tracePt t="58165" x="6099175" y="3517900"/>
          <p14:tracePt t="58182" x="5946775" y="3517900"/>
          <p14:tracePt t="58199" x="5732463" y="3509963"/>
          <p14:tracePt t="58216" x="5465763" y="3473450"/>
          <p14:tracePt t="58231" x="5232400" y="3455988"/>
          <p14:tracePt t="58248" x="4956175" y="3446463"/>
          <p14:tracePt t="58264" x="4840288" y="3438525"/>
          <p14:tracePt t="58281" x="4759325" y="3438525"/>
          <p14:tracePt t="58298" x="4652963" y="3438525"/>
          <p14:tracePt t="58314" x="4500563" y="3465513"/>
          <p14:tracePt t="58331" x="4375150" y="3482975"/>
          <p14:tracePt t="58348" x="4276725" y="3490913"/>
          <p14:tracePt t="58364" x="4241800" y="3500438"/>
          <p14:tracePt t="58381" x="4214813" y="3509963"/>
          <p14:tracePt t="58397" x="4187825" y="3517900"/>
          <p14:tracePt t="58414" x="4170363" y="3527425"/>
          <p14:tracePt t="58434" x="4160838" y="3536950"/>
          <p14:tracePt t="58449" x="4143375" y="3536950"/>
          <p14:tracePt t="58466" x="4133850" y="3544888"/>
          <p14:tracePt t="58483" x="4125913" y="3544888"/>
          <p14:tracePt t="58498" x="4098925" y="3544888"/>
          <p14:tracePt t="58515" x="4044950" y="3562350"/>
          <p14:tracePt t="58525" x="4027488" y="3562350"/>
          <p14:tracePt t="58541" x="3983038" y="3571875"/>
          <p14:tracePt t="58554" x="3938588" y="3589338"/>
          <p14:tracePt t="58565" x="3911600" y="3598863"/>
          <p14:tracePt t="58581" x="3822700" y="3633788"/>
          <p14:tracePt t="58598" x="3741738" y="3660775"/>
          <p14:tracePt t="58615" x="3687763" y="3697288"/>
          <p14:tracePt t="58631" x="3616325" y="3741738"/>
          <p14:tracePt t="58650" x="3581400" y="3786188"/>
          <p14:tracePt t="58665" x="3527425" y="3840163"/>
          <p14:tracePt t="58682" x="3482975" y="3884613"/>
          <p14:tracePt t="58699" x="3465513" y="3911600"/>
          <p14:tracePt t="58715" x="3446463" y="3946525"/>
          <p14:tracePt t="58732" x="3446463" y="3956050"/>
          <p14:tracePt t="58748" x="3446463" y="3973513"/>
          <p14:tracePt t="58764" x="3446463" y="4027488"/>
          <p14:tracePt t="58781" x="3446463" y="4062413"/>
          <p14:tracePt t="58797" x="3465513" y="4116388"/>
          <p14:tracePt t="58814" x="3482975" y="4152900"/>
          <p14:tracePt t="58830" x="3536950" y="4197350"/>
          <p14:tracePt t="58847" x="3598863" y="4241800"/>
          <p14:tracePt t="58864" x="3687763" y="4276725"/>
          <p14:tracePt t="58880" x="3768725" y="4295775"/>
          <p14:tracePt t="58897" x="3875088" y="4330700"/>
          <p14:tracePt t="58914" x="3973513" y="4367213"/>
          <p14:tracePt t="58931" x="4081463" y="4394200"/>
          <p14:tracePt t="58947" x="4152900" y="4411663"/>
          <p14:tracePt t="58965" x="4214813" y="4411663"/>
          <p14:tracePt t="58982" x="4276725" y="4402138"/>
          <p14:tracePt t="58997" x="4313238" y="4375150"/>
          <p14:tracePt t="59013" x="4483100" y="4340225"/>
          <p14:tracePt t="59030" x="4562475" y="4322763"/>
          <p14:tracePt t="59047" x="4598988" y="4303713"/>
          <p14:tracePt t="59063" x="4625975" y="4268788"/>
          <p14:tracePt t="59080" x="4660900" y="4224338"/>
          <p14:tracePt t="59097" x="4687888" y="4179888"/>
          <p14:tracePt t="59113" x="4714875" y="4116388"/>
          <p14:tracePt t="59130" x="4724400" y="4081463"/>
          <p14:tracePt t="59147" x="4732338" y="4054475"/>
          <p14:tracePt t="59163" x="4741863" y="4027488"/>
          <p14:tracePt t="59180" x="4741863" y="4000500"/>
          <p14:tracePt t="59199" x="4768850" y="3938588"/>
          <p14:tracePt t="59215" x="4768850" y="3929063"/>
          <p14:tracePt t="59231" x="4786313" y="3911600"/>
          <p14:tracePt t="59247" x="4786313" y="3902075"/>
          <p14:tracePt t="59264" x="4795838" y="3884613"/>
          <p14:tracePt t="59280" x="4795838" y="3875088"/>
          <p14:tracePt t="59848" x="4894263" y="3867150"/>
          <p14:tracePt t="59860" x="5072063" y="3857625"/>
          <p14:tracePt t="59872" x="5491163" y="3857625"/>
          <p14:tracePt t="59888" x="5929313" y="3803650"/>
          <p14:tracePt t="59896" x="6170613" y="3795713"/>
          <p14:tracePt t="59913" x="6680200" y="3751263"/>
          <p14:tracePt t="59930" x="7215188" y="3643313"/>
          <p14:tracePt t="59947" x="7680325" y="3589338"/>
          <p14:tracePt t="59964" x="8099425" y="3581400"/>
          <p14:tracePt t="59980" x="8456613" y="3554413"/>
          <p14:tracePt t="59997" x="9010650" y="3465513"/>
          <p14:tracePt t="60013" x="9296400" y="3384550"/>
          <p14:tracePt t="60019" x="9447213" y="3340100"/>
          <p14:tracePt t="60030" x="9555163" y="3313113"/>
          <p14:tracePt t="60046" x="9759950" y="3251200"/>
          <p14:tracePt t="60063" x="9920288" y="3197225"/>
          <p14:tracePt t="60079" x="10045700" y="3160713"/>
          <p14:tracePt t="60096" x="10153650" y="3143250"/>
          <p14:tracePt t="60113" x="10287000" y="3098800"/>
          <p14:tracePt t="60129" x="10385425" y="3071813"/>
          <p14:tracePt t="60145" x="10466388" y="3017838"/>
          <p14:tracePt t="60162" x="10518775" y="2973388"/>
          <p14:tracePt t="60179" x="10563225" y="2928938"/>
          <p14:tracePt t="60196" x="10609263" y="2884488"/>
          <p14:tracePt t="60213" x="10653713" y="2867025"/>
          <p14:tracePt t="60229" x="10661650" y="2857500"/>
          <p14:tracePt t="60246" x="10661650" y="2847975"/>
          <p14:tracePt t="60372" x="10661650" y="2840038"/>
          <p14:tracePt t="60386" x="10661650" y="2813050"/>
          <p14:tracePt t="60399" x="10644188" y="2803525"/>
          <p14:tracePt t="60413" x="10609263" y="2776538"/>
          <p14:tracePt t="60429" x="10563225" y="2759075"/>
          <p14:tracePt t="60447" x="10528300" y="2732088"/>
          <p14:tracePt t="60463" x="10447338" y="2714625"/>
          <p14:tracePt t="60479" x="10412413" y="2705100"/>
          <p14:tracePt t="60496" x="10296525" y="2687638"/>
          <p14:tracePt t="60513" x="10225088" y="2670175"/>
          <p14:tracePt t="60519" x="10171113" y="2660650"/>
          <p14:tracePt t="60529" x="10126663" y="2652713"/>
          <p14:tracePt t="60546" x="10028238" y="2643188"/>
          <p14:tracePt t="60562" x="9920288" y="2633663"/>
          <p14:tracePt t="60579" x="9867900" y="2625725"/>
          <p14:tracePt t="60595" x="9813925" y="2625725"/>
          <p14:tracePt t="60612" x="9725025" y="2616200"/>
          <p14:tracePt t="60629" x="9626600" y="2608263"/>
          <p14:tracePt t="60645" x="9537700" y="2589213"/>
          <p14:tracePt t="60662" x="9439275" y="2589213"/>
          <p14:tracePt t="60679" x="9358313" y="2589213"/>
          <p14:tracePt t="60697" x="9251950" y="2608263"/>
          <p14:tracePt t="60712" x="9153525" y="2633663"/>
          <p14:tracePt t="60729" x="8991600" y="2714625"/>
          <p14:tracePt t="60746" x="8885238" y="2768600"/>
          <p14:tracePt t="60763" x="8796338" y="2822575"/>
          <p14:tracePt t="60779" x="8715375" y="2867025"/>
          <p14:tracePt t="60795" x="8670925" y="2901950"/>
          <p14:tracePt t="60812" x="8643938" y="2928938"/>
          <p14:tracePt t="60828" x="8616950" y="2955925"/>
          <p14:tracePt t="60845" x="8609013" y="2973388"/>
          <p14:tracePt t="60862" x="8609013" y="3000375"/>
          <p14:tracePt t="60878" x="8609013" y="3036888"/>
          <p14:tracePt t="60895" x="8599488" y="3054350"/>
          <p14:tracePt t="60912" x="8599488" y="3071813"/>
          <p14:tracePt t="60928" x="8599488" y="3089275"/>
          <p14:tracePt t="60947" x="8599488" y="3125788"/>
          <p14:tracePt t="60962" x="8609013" y="3133725"/>
          <p14:tracePt t="60980" x="8626475" y="3160713"/>
          <p14:tracePt t="60996" x="8634413" y="3187700"/>
          <p14:tracePt t="61013" x="8653463" y="3214688"/>
          <p14:tracePt t="61019" x="8661400" y="3214688"/>
          <p14:tracePt t="61029" x="8670925" y="3232150"/>
          <p14:tracePt t="61045" x="8680450" y="3241675"/>
          <p14:tracePt t="61061" x="8697913" y="3259138"/>
          <p14:tracePt t="61079" x="8705850" y="3268663"/>
          <p14:tracePt t="61111" x="8715375" y="3268663"/>
          <p14:tracePt t="69260" x="8661400" y="3241675"/>
          <p14:tracePt t="69273" x="8634413" y="3232150"/>
          <p14:tracePt t="69289" x="8582025" y="3205163"/>
          <p14:tracePt t="69306" x="8358188" y="3133725"/>
          <p14:tracePt t="69322" x="8197850" y="3089275"/>
          <p14:tracePt t="69338" x="8027988" y="3062288"/>
          <p14:tracePt t="69355" x="7823200" y="3036888"/>
          <p14:tracePt t="69373" x="7527925" y="2990850"/>
          <p14:tracePt t="69388" x="7259638" y="2965450"/>
          <p14:tracePt t="69404" x="7037388" y="2955925"/>
          <p14:tracePt t="69421" x="6858000" y="2946400"/>
          <p14:tracePt t="69438" x="6608763" y="2884488"/>
          <p14:tracePt t="69455" x="6510338" y="2867025"/>
          <p14:tracePt t="69471" x="6446838" y="2857500"/>
          <p14:tracePt t="69487" x="6402388" y="2840038"/>
          <p14:tracePt t="69504" x="6367463" y="2830513"/>
          <p14:tracePt t="69520" x="6323013" y="2813050"/>
          <p14:tracePt t="69524" x="6296025" y="2813050"/>
          <p14:tracePt t="69536" x="6276975" y="2803525"/>
          <p14:tracePt t="69553" x="6232525" y="2795588"/>
          <p14:tracePt t="69570" x="6197600" y="2786063"/>
          <p14:tracePt t="69587" x="6116638" y="2768600"/>
          <p14:tracePt t="69603" x="6054725" y="2751138"/>
          <p14:tracePt t="69620" x="5956300" y="2741613"/>
          <p14:tracePt t="69638" x="5848350" y="2724150"/>
          <p14:tracePt t="69655" x="5776913" y="2705100"/>
          <p14:tracePt t="69684" x="5554663" y="2705100"/>
          <p14:tracePt t="69697" x="5411788" y="2705100"/>
          <p14:tracePt t="69720" x="5268913" y="2705100"/>
          <p14:tracePt t="69736" x="5214938" y="2705100"/>
          <p14:tracePt t="69753" x="5160963" y="2705100"/>
          <p14:tracePt t="69770" x="5108575" y="2705100"/>
          <p14:tracePt t="69786" x="5062538" y="2705100"/>
          <p14:tracePt t="69803" x="5027613" y="2714625"/>
          <p14:tracePt t="69821" x="5000625" y="2714625"/>
          <p14:tracePt t="69837" x="4991100" y="2714625"/>
          <p14:tracePt t="69854" x="4991100" y="2724150"/>
          <p14:tracePt t="69887" x="4973638" y="2724150"/>
          <p14:tracePt t="69903" x="4965700" y="2724150"/>
          <p14:tracePt t="70603" x="5018088" y="2705100"/>
          <p14:tracePt t="70615" x="5072063" y="2687638"/>
          <p14:tracePt t="70627" x="5224463" y="2660650"/>
          <p14:tracePt t="70636" x="5322888" y="2652713"/>
          <p14:tracePt t="70653" x="5527675" y="2652713"/>
          <p14:tracePt t="70669" x="5803900" y="2660650"/>
          <p14:tracePt t="70687" x="6045200" y="2679700"/>
          <p14:tracePt t="70703" x="6429375" y="2705100"/>
          <p14:tracePt t="70719" x="6715125" y="2759075"/>
          <p14:tracePt t="70735" x="7081838" y="2803525"/>
          <p14:tracePt t="70752" x="7483475" y="2830513"/>
          <p14:tracePt t="70769" x="7831138" y="2830513"/>
          <p14:tracePt t="70785" x="8099425" y="2867025"/>
          <p14:tracePt t="70802" x="8358188" y="2884488"/>
          <p14:tracePt t="70819" x="8705850" y="2928938"/>
          <p14:tracePt t="70835" x="8885238" y="2946400"/>
          <p14:tracePt t="70853" x="9028113" y="2965450"/>
          <p14:tracePt t="70869" x="9126538" y="2973388"/>
          <p14:tracePt t="70886" x="9215438" y="2990850"/>
          <p14:tracePt t="70903" x="9269413" y="3000375"/>
          <p14:tracePt t="70919" x="9313863" y="3000375"/>
          <p14:tracePt t="70935" x="9323388" y="300990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p36"/>
          <p:cNvPicPr preferRelativeResize="0"/>
          <p:nvPr/>
        </p:nvPicPr>
        <p:blipFill rotWithShape="1">
          <a:blip r:embed="rId3">
            <a:alphaModFix/>
          </a:blip>
          <a:srcRect l="12586" t="3972" r="13141"/>
          <a:stretch/>
        </p:blipFill>
        <p:spPr>
          <a:xfrm>
            <a:off x="4002374" y="1304995"/>
            <a:ext cx="7908289" cy="4441930"/>
          </a:xfrm>
          <a:prstGeom prst="rect">
            <a:avLst/>
          </a:prstGeom>
          <a:noFill/>
          <a:ln>
            <a:noFill/>
          </a:ln>
        </p:spPr>
      </p:pic>
      <p:sp>
        <p:nvSpPr>
          <p:cNvPr id="205" name="Google Shape;205;p36"/>
          <p:cNvSpPr txBox="1">
            <a:spLocks noGrp="1"/>
          </p:cNvSpPr>
          <p:nvPr>
            <p:ph type="title"/>
          </p:nvPr>
        </p:nvSpPr>
        <p:spPr/>
        <p:txBody>
          <a:bodyPr/>
          <a:lstStyle/>
          <a:p>
            <a:r>
              <a:rPr lang="en-US"/>
              <a:t>1.17 Container Runtime</a:t>
            </a:r>
          </a:p>
        </p:txBody>
      </p:sp>
      <p:sp>
        <p:nvSpPr>
          <p:cNvPr id="2" name="Text Placeholder 1"/>
          <p:cNvSpPr>
            <a:spLocks noGrp="1"/>
          </p:cNvSpPr>
          <p:nvPr>
            <p:ph type="body" idx="2"/>
          </p:nvPr>
        </p:nvSpPr>
        <p:spPr>
          <a:xfrm>
            <a:off x="514351" y="1304995"/>
            <a:ext cx="3518003" cy="4840828"/>
          </a:xfrm>
        </p:spPr>
        <p:txBody>
          <a:bodyPr/>
          <a:lstStyle/>
          <a:p>
            <a:r>
              <a:rPr lang="en-US" b="1" dirty="0"/>
              <a:t>Container runtime: </a:t>
            </a:r>
            <a:r>
              <a:rPr lang="en-US" dirty="0"/>
              <a:t>It is a Container execution environment, which ensures the allocation of limited shares of resources (e.g., CPU, memory, disk) to the containerized application, also exposes the services and APIs and tools for managing containers.</a:t>
            </a:r>
          </a:p>
          <a:p>
            <a:endParaRPr lang="en-US" dirty="0"/>
          </a:p>
        </p:txBody>
      </p:sp>
      <p:sp>
        <p:nvSpPr>
          <p:cNvPr id="8" name="Rectangle 7"/>
          <p:cNvSpPr/>
          <p:nvPr/>
        </p:nvSpPr>
        <p:spPr>
          <a:xfrm>
            <a:off x="340179" y="6325400"/>
            <a:ext cx="9529535" cy="230832"/>
          </a:xfrm>
          <a:prstGeom prst="rect">
            <a:avLst/>
          </a:prstGeom>
        </p:spPr>
        <p:txBody>
          <a:bodyPr wrap="square">
            <a:spAutoFit/>
          </a:bodyPr>
          <a:lstStyle/>
          <a:p>
            <a:r>
              <a:rPr lang="en-US" sz="900" i="1" dirty="0"/>
              <a:t>Source: https://miro.medium.com/max/2486/1*OnB-Ah-FehjzQfhu5-BHmQ.png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6B25F71-CC22-5666-C74F-6EAEE5339476}"/>
                  </a:ext>
                </a:extLst>
              </p14:cNvPr>
              <p14:cNvContentPartPr/>
              <p14:nvPr/>
            </p14:nvContentPartPr>
            <p14:xfrm>
              <a:off x="859680" y="1762560"/>
              <a:ext cx="8448480" cy="4476960"/>
            </p14:xfrm>
          </p:contentPart>
        </mc:Choice>
        <mc:Fallback>
          <p:pic>
            <p:nvPicPr>
              <p:cNvPr id="3" name="Ink 2">
                <a:extLst>
                  <a:ext uri="{FF2B5EF4-FFF2-40B4-BE49-F238E27FC236}">
                    <a16:creationId xmlns:a16="http://schemas.microsoft.com/office/drawing/2014/main" id="{46B25F71-CC22-5666-C74F-6EAEE5339476}"/>
                  </a:ext>
                </a:extLst>
              </p:cNvPr>
              <p:cNvPicPr/>
              <p:nvPr/>
            </p:nvPicPr>
            <p:blipFill>
              <a:blip r:embed="rId5"/>
              <a:stretch>
                <a:fillRect/>
              </a:stretch>
            </p:blipFill>
            <p:spPr>
              <a:xfrm>
                <a:off x="850320" y="1753200"/>
                <a:ext cx="8467200" cy="449568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1" y="0"/>
            <a:ext cx="12192000" cy="713048"/>
          </a:xfrm>
          <a:solidFill>
            <a:schemeClr val="accent1">
              <a:lumMod val="75000"/>
            </a:schemeClr>
          </a:solidFill>
        </p:spPr>
        <p:txBody>
          <a:bodyPr>
            <a:normAutofit/>
          </a:bodyPr>
          <a:lstStyle/>
          <a:p>
            <a:r>
              <a:rPr lang="en-IN" sz="4000" b="1" dirty="0"/>
              <a:t>Virtual Machines vs Docker Containers</a:t>
            </a:r>
          </a:p>
        </p:txBody>
      </p:sp>
      <p:sp>
        <p:nvSpPr>
          <p:cNvPr id="6" name="Title 4"/>
          <p:cNvSpPr txBox="1">
            <a:spLocks/>
          </p:cNvSpPr>
          <p:nvPr/>
        </p:nvSpPr>
        <p:spPr>
          <a:xfrm>
            <a:off x="0" y="6489957"/>
            <a:ext cx="12192000" cy="356524"/>
          </a:xfrm>
          <a:prstGeom prst="rect">
            <a:avLst/>
          </a:prstGeom>
          <a:solidFill>
            <a:schemeClr val="accent2">
              <a:lumMod val="75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p>
        </p:txBody>
      </p:sp>
      <p:pic>
        <p:nvPicPr>
          <p:cNvPr id="4" name="Picture 3">
            <a:extLst>
              <a:ext uri="{FF2B5EF4-FFF2-40B4-BE49-F238E27FC236}">
                <a16:creationId xmlns:a16="http://schemas.microsoft.com/office/drawing/2014/main" id="{6F5A7475-2D33-A28C-FE6D-B3BDE72CB2B1}"/>
              </a:ext>
            </a:extLst>
          </p:cNvPr>
          <p:cNvPicPr>
            <a:picLocks noChangeAspect="1"/>
          </p:cNvPicPr>
          <p:nvPr/>
        </p:nvPicPr>
        <p:blipFill>
          <a:blip r:embed="rId2"/>
          <a:stretch>
            <a:fillRect/>
          </a:stretch>
        </p:blipFill>
        <p:spPr>
          <a:xfrm>
            <a:off x="0" y="1673"/>
            <a:ext cx="12192000" cy="685465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7924452-C93F-EB04-7039-CD8124214EEF}"/>
                  </a:ext>
                </a:extLst>
              </p14:cNvPr>
              <p14:cNvContentPartPr/>
              <p14:nvPr/>
            </p14:nvContentPartPr>
            <p14:xfrm>
              <a:off x="1162080" y="1414800"/>
              <a:ext cx="9230760" cy="3568680"/>
            </p14:xfrm>
          </p:contentPart>
        </mc:Choice>
        <mc:Fallback>
          <p:pic>
            <p:nvPicPr>
              <p:cNvPr id="2" name="Ink 1">
                <a:extLst>
                  <a:ext uri="{FF2B5EF4-FFF2-40B4-BE49-F238E27FC236}">
                    <a16:creationId xmlns:a16="http://schemas.microsoft.com/office/drawing/2014/main" id="{E7924452-C93F-EB04-7039-CD8124214EEF}"/>
                  </a:ext>
                </a:extLst>
              </p:cNvPr>
              <p:cNvPicPr/>
              <p:nvPr/>
            </p:nvPicPr>
            <p:blipFill>
              <a:blip r:embed="rId4"/>
              <a:stretch>
                <a:fillRect/>
              </a:stretch>
            </p:blipFill>
            <p:spPr>
              <a:xfrm>
                <a:off x="1152720" y="1405440"/>
                <a:ext cx="9249480" cy="3587400"/>
              </a:xfrm>
              <a:prstGeom prst="rect">
                <a:avLst/>
              </a:prstGeom>
            </p:spPr>
          </p:pic>
        </mc:Fallback>
      </mc:AlternateContent>
    </p:spTree>
    <p:extLst>
      <p:ext uri="{BB962C8B-B14F-4D97-AF65-F5344CB8AC3E}">
        <p14:creationId xmlns:p14="http://schemas.microsoft.com/office/powerpoint/2010/main" val="1251870250"/>
      </p:ext>
    </p:extLst>
  </p:cSld>
  <p:clrMapOvr>
    <a:masterClrMapping/>
  </p:clrMapOvr>
  <mc:AlternateContent xmlns:mc="http://schemas.openxmlformats.org/markup-compatibility/2006" xmlns:p14="http://schemas.microsoft.com/office/powerpoint/2010/main">
    <mc:Choice Requires="p14">
      <p:transition spd="slow" p14:dur="2000" advTm="107548"/>
    </mc:Choice>
    <mc:Fallback xmlns="">
      <p:transition spd="slow" advTm="107548"/>
    </mc:Fallback>
  </mc:AlternateContent>
  <p:extLst>
    <p:ext uri="{3A86A75C-4F4B-4683-9AE1-C65F6400EC91}">
      <p14:laserTraceLst xmlns:p14="http://schemas.microsoft.com/office/powerpoint/2010/main">
        <p14:tracePtLst>
          <p14:tracePt t="18252" x="7081838" y="3571875"/>
          <p14:tracePt t="18265" x="6983413" y="3544888"/>
          <p14:tracePt t="18278" x="6938963" y="3536950"/>
          <p14:tracePt t="18293" x="6840538" y="3536950"/>
          <p14:tracePt t="18310" x="6715125" y="3517900"/>
          <p14:tracePt t="18328" x="6616700" y="3500438"/>
          <p14:tracePt t="18342" x="6599238" y="3490913"/>
          <p14:tracePt t="18359" x="6599238" y="3482975"/>
          <p14:tracePt t="18376" x="6589713" y="3473450"/>
          <p14:tracePt t="18392" x="6581775" y="3446463"/>
          <p14:tracePt t="18409" x="6581775" y="3438525"/>
          <p14:tracePt t="18426" x="6589713" y="3419475"/>
          <p14:tracePt t="18444" x="6616700" y="3402013"/>
          <p14:tracePt t="18460" x="6634163" y="3394075"/>
          <p14:tracePt t="18477" x="6653213" y="3384550"/>
          <p14:tracePt t="18493" x="6724650" y="3367088"/>
          <p14:tracePt t="18509" x="6902450" y="3367088"/>
          <p14:tracePt t="18526" x="7143750" y="3357563"/>
          <p14:tracePt t="18543" x="7358063" y="3384550"/>
          <p14:tracePt t="18559" x="7412038" y="3394075"/>
          <p14:tracePt t="18843" x="7412038" y="3384550"/>
          <p14:tracePt t="18854" x="7358063" y="3313113"/>
          <p14:tracePt t="18867" x="7232650" y="3205163"/>
          <p14:tracePt t="18883" x="7045325" y="3133725"/>
          <p14:tracePt t="18892" x="6965950" y="3116263"/>
          <p14:tracePt t="18909" x="6751638" y="3027363"/>
          <p14:tracePt t="18925" x="6483350" y="2955925"/>
          <p14:tracePt t="18942" x="6153150" y="2884488"/>
          <p14:tracePt t="18959" x="5661025" y="2741613"/>
          <p14:tracePt t="18976" x="5180013" y="2625725"/>
          <p14:tracePt t="18994" x="4633913" y="2527300"/>
          <p14:tracePt t="19009" x="4089400" y="2419350"/>
          <p14:tracePt t="19026" x="3660775" y="2312988"/>
          <p14:tracePt t="19043" x="3179763" y="2205038"/>
          <p14:tracePt t="19059" x="2982913" y="2133600"/>
          <p14:tracePt t="19076" x="2830513" y="2089150"/>
          <p14:tracePt t="19092" x="2687638" y="2036763"/>
          <p14:tracePt t="19110" x="2554288" y="1990725"/>
          <p14:tracePt t="19125" x="2428875" y="1973263"/>
          <p14:tracePt t="19142" x="2366963" y="1965325"/>
          <p14:tracePt t="19158" x="2330450" y="1965325"/>
          <p14:tracePt t="19175" x="2286000" y="1955800"/>
          <p14:tracePt t="19192" x="2205038" y="1946275"/>
          <p14:tracePt t="19209" x="2116138" y="1938338"/>
          <p14:tracePt t="19215" x="2098675" y="1938338"/>
          <p14:tracePt t="19225" x="2081213" y="1938338"/>
          <p14:tracePt t="19242" x="2071688" y="1938338"/>
          <p14:tracePt t="19259" x="2062163" y="1938338"/>
          <p14:tracePt t="19275" x="2054225" y="1955800"/>
          <p14:tracePt t="19292" x="2054225" y="1965325"/>
          <p14:tracePt t="19309" x="2044700" y="1973263"/>
          <p14:tracePt t="19512" x="2071688" y="1990725"/>
          <p14:tracePt t="19524" x="2116138" y="2017713"/>
          <p14:tracePt t="19537" x="2179638" y="2036763"/>
          <p14:tracePt t="19549" x="2214563" y="2044700"/>
          <p14:tracePt t="19558" x="2241550" y="2054225"/>
          <p14:tracePt t="19576" x="2303463" y="2062163"/>
          <p14:tracePt t="19592" x="2322513" y="2071688"/>
          <p14:tracePt t="19609" x="2455863" y="2098675"/>
          <p14:tracePt t="19625" x="2616200" y="2152650"/>
          <p14:tracePt t="19641" x="2822575" y="2187575"/>
          <p14:tracePt t="19658" x="2982913" y="2214563"/>
          <p14:tracePt t="19674" x="3143250" y="2232025"/>
          <p14:tracePt t="19691" x="3330575" y="2251075"/>
          <p14:tracePt t="19707" x="3446463" y="2259013"/>
          <p14:tracePt t="19725" x="3571875" y="2268538"/>
          <p14:tracePt t="19741" x="3679825" y="2286000"/>
          <p14:tracePt t="19758" x="3786188" y="2312988"/>
          <p14:tracePt t="19774" x="3867150" y="2339975"/>
          <p14:tracePt t="19791" x="3938588" y="2357438"/>
          <p14:tracePt t="19809" x="4143375" y="2374900"/>
          <p14:tracePt t="19825" x="4357688" y="2384425"/>
          <p14:tracePt t="19841" x="4598988" y="2411413"/>
          <p14:tracePt t="19858" x="4848225" y="2419350"/>
          <p14:tracePt t="19875" x="5062538" y="2419350"/>
          <p14:tracePt t="19891" x="5232400" y="2411413"/>
          <p14:tracePt t="19908" x="5340350" y="2401888"/>
          <p14:tracePt t="19924" x="5438775" y="2384425"/>
          <p14:tracePt t="19941" x="5537200" y="2384425"/>
          <p14:tracePt t="19957" x="5634038" y="2384425"/>
          <p14:tracePt t="19975" x="5715000" y="2384425"/>
          <p14:tracePt t="19991" x="5741988" y="2384425"/>
          <p14:tracePt t="20008" x="5751513" y="2384425"/>
          <p14:tracePt t="20024" x="5759450" y="2374900"/>
          <p14:tracePt t="20041" x="5768975" y="2374900"/>
          <p14:tracePt t="20058" x="5786438" y="2357438"/>
          <p14:tracePt t="20077" x="5795963" y="2347913"/>
          <p14:tracePt t="20091" x="5803900" y="2339975"/>
          <p14:tracePt t="20108" x="5822950" y="2330450"/>
          <p14:tracePt t="20126" x="5822950" y="2322513"/>
          <p14:tracePt t="20141" x="5830888" y="2312988"/>
          <p14:tracePt t="20158" x="5840413" y="2312988"/>
          <p14:tracePt t="20174" x="5857875" y="2303463"/>
          <p14:tracePt t="20191" x="5867400" y="2286000"/>
          <p14:tracePt t="20208" x="5875338" y="2286000"/>
          <p14:tracePt t="20216" x="5875338" y="2276475"/>
          <p14:tracePt t="20362" x="5867400" y="2268538"/>
          <p14:tracePt t="20373" x="5822950" y="2259013"/>
          <p14:tracePt t="20382" x="5795963" y="2259013"/>
          <p14:tracePt t="20391" x="5741988" y="2251075"/>
          <p14:tracePt t="20407" x="5616575" y="2241550"/>
          <p14:tracePt t="20424" x="5473700" y="2232025"/>
          <p14:tracePt t="20441" x="5340350" y="2205038"/>
          <p14:tracePt t="20458" x="5116513" y="2179638"/>
          <p14:tracePt t="20475" x="4983163" y="2160588"/>
          <p14:tracePt t="20492" x="4848225" y="2143125"/>
          <p14:tracePt t="20508" x="4705350" y="2133600"/>
          <p14:tracePt t="20524" x="4562475" y="2116138"/>
          <p14:tracePt t="20542" x="4419600" y="2089150"/>
          <p14:tracePt t="20559" x="4241800" y="2071688"/>
          <p14:tracePt t="20575" x="4143375" y="2062163"/>
          <p14:tracePt t="20591" x="4062413" y="2062163"/>
          <p14:tracePt t="20608" x="3983038" y="2054225"/>
          <p14:tracePt t="20624" x="3929063" y="2054225"/>
          <p14:tracePt t="20641" x="3902075" y="2054225"/>
          <p14:tracePt t="20657" x="3894138" y="2054225"/>
          <p14:tracePt t="26792" x="3894138" y="2044700"/>
          <p14:tracePt t="26802" x="3919538" y="2036763"/>
          <p14:tracePt t="26820" x="4116388" y="2017713"/>
          <p14:tracePt t="26838" x="4286250" y="2017713"/>
          <p14:tracePt t="26851" x="4500563" y="2017713"/>
          <p14:tracePt t="26868" x="4714875" y="2009775"/>
          <p14:tracePt t="26884" x="4946650" y="2000250"/>
          <p14:tracePt t="26901" x="5224463" y="1946275"/>
          <p14:tracePt t="26917" x="5402263" y="1919288"/>
          <p14:tracePt t="26934" x="5537200" y="1901825"/>
          <p14:tracePt t="26951" x="5705475" y="1884363"/>
          <p14:tracePt t="26968" x="5803900" y="1874838"/>
          <p14:tracePt t="26984" x="5929313" y="1857375"/>
          <p14:tracePt t="27001" x="6045200" y="1839913"/>
          <p14:tracePt t="27017" x="6205538" y="1785938"/>
          <p14:tracePt t="27035" x="6518275" y="1751013"/>
          <p14:tracePt t="27051" x="6608763" y="1741488"/>
          <p14:tracePt t="27069" x="6956425" y="1724025"/>
          <p14:tracePt t="27084" x="7170738" y="1704975"/>
          <p14:tracePt t="27101" x="7385050" y="1687513"/>
          <p14:tracePt t="27118" x="7608888" y="1670050"/>
          <p14:tracePt t="27134" x="7848600" y="1660525"/>
          <p14:tracePt t="27151" x="8037513" y="1643063"/>
          <p14:tracePt t="27167" x="8197850" y="1633538"/>
          <p14:tracePt t="27184" x="8313738" y="1633538"/>
          <p14:tracePt t="27201" x="8439150" y="1625600"/>
          <p14:tracePt t="27217" x="8491538" y="1625600"/>
          <p14:tracePt t="27234" x="8537575" y="1625600"/>
          <p14:tracePt t="27250" x="8572500" y="1633538"/>
          <p14:tracePt t="27267" x="8609013" y="1643063"/>
          <p14:tracePt t="27284" x="8653463" y="1660525"/>
          <p14:tracePt t="27301" x="8688388" y="1670050"/>
          <p14:tracePt t="27318" x="8769350" y="1697038"/>
          <p14:tracePt t="27335" x="8858250" y="1731963"/>
          <p14:tracePt t="27351" x="8983663" y="1795463"/>
          <p14:tracePt t="27368" x="9126538" y="1857375"/>
          <p14:tracePt t="27384" x="9259888" y="1901825"/>
          <p14:tracePt t="27400" x="9367838" y="1938338"/>
          <p14:tracePt t="27417" x="9429750" y="1965325"/>
          <p14:tracePt t="27434" x="9483725" y="1990725"/>
          <p14:tracePt t="27450" x="9555163" y="2009775"/>
          <p14:tracePt t="27467" x="9563100" y="2017713"/>
          <p14:tracePt t="27580" x="9563100" y="2027238"/>
          <p14:tracePt t="27641" x="9572625" y="2036763"/>
          <p14:tracePt t="27654" x="9599613" y="2054225"/>
          <p14:tracePt t="27664" x="9617075" y="2071688"/>
          <p14:tracePt t="27678" x="9661525" y="2098675"/>
          <p14:tracePt t="27684" x="9680575" y="2108200"/>
          <p14:tracePt t="27701" x="9715500" y="2133600"/>
          <p14:tracePt t="27718" x="9752013" y="2143125"/>
          <p14:tracePt t="27723" x="9769475" y="2152650"/>
          <p14:tracePt t="27733" x="9796463" y="2160588"/>
          <p14:tracePt t="27750" x="9823450" y="2170113"/>
          <p14:tracePt t="27766" x="9848850" y="2179638"/>
          <p14:tracePt t="27783" x="9858375" y="2179638"/>
          <p14:tracePt t="27801" x="9867900" y="2179638"/>
          <p14:tracePt t="30078" x="9858375" y="2179638"/>
          <p14:tracePt t="30090" x="9796463" y="2179638"/>
          <p14:tracePt t="30099" x="9732963" y="2179638"/>
          <p14:tracePt t="30116" x="9563100" y="2187575"/>
          <p14:tracePt t="30132" x="9323388" y="2232025"/>
          <p14:tracePt t="30147" x="9028113" y="2241550"/>
          <p14:tracePt t="30164" x="8616950" y="2241550"/>
          <p14:tracePt t="30182" x="7875588" y="2241550"/>
          <p14:tracePt t="30198" x="7643813" y="2268538"/>
          <p14:tracePt t="30214" x="7045325" y="2295525"/>
          <p14:tracePt t="30231" x="6599238" y="2374900"/>
          <p14:tracePt t="30247" x="6037263" y="2401888"/>
          <p14:tracePt t="30264" x="5572125" y="2455863"/>
          <p14:tracePt t="30281" x="5143500" y="2500313"/>
          <p14:tracePt t="30297" x="4768850" y="2571750"/>
          <p14:tracePt t="30314" x="4375150" y="2581275"/>
          <p14:tracePt t="30331" x="4160838" y="2581275"/>
          <p14:tracePt t="30349" x="3965575" y="2608263"/>
          <p14:tracePt t="30365" x="3776663" y="2633663"/>
          <p14:tracePt t="30381" x="3616325" y="2643188"/>
          <p14:tracePt t="30397" x="3455988" y="2660650"/>
          <p14:tracePt t="30414" x="3322638" y="2670175"/>
          <p14:tracePt t="30431" x="3224213" y="2670175"/>
          <p14:tracePt t="30447" x="3133725" y="2660650"/>
          <p14:tracePt t="30464" x="3000375" y="2652713"/>
          <p14:tracePt t="30480" x="2894013" y="2660650"/>
          <p14:tracePt t="30497" x="2732088" y="2687638"/>
          <p14:tracePt t="30514" x="2608263" y="2714625"/>
          <p14:tracePt t="30531" x="2527300" y="2732088"/>
          <p14:tracePt t="30547" x="2482850" y="2741613"/>
          <p14:tracePt t="30563" x="2465388" y="2751138"/>
          <p14:tracePt t="30699" x="2500313" y="2751138"/>
          <p14:tracePt t="30712" x="2571750" y="2751138"/>
          <p14:tracePt t="30721" x="2625725" y="2751138"/>
          <p14:tracePt t="30737" x="2776538" y="2751138"/>
          <p14:tracePt t="30747" x="2857500" y="2751138"/>
          <p14:tracePt t="30764" x="3009900" y="2751138"/>
          <p14:tracePt t="30780" x="3098800" y="2751138"/>
          <p14:tracePt t="30797" x="3224213" y="2751138"/>
          <p14:tracePt t="30814" x="3251200" y="2751138"/>
          <p14:tracePt t="30830" x="3330575" y="2751138"/>
          <p14:tracePt t="30847" x="3394075" y="2751138"/>
          <p14:tracePt t="30863" x="3455988" y="2751138"/>
          <p14:tracePt t="30880" x="3554413" y="2741613"/>
          <p14:tracePt t="30897" x="3643313" y="2741613"/>
          <p14:tracePt t="30914" x="3732213" y="2741613"/>
          <p14:tracePt t="30930" x="3830638" y="2732088"/>
          <p14:tracePt t="30948" x="3911600" y="2714625"/>
          <p14:tracePt t="30963" x="3938588" y="2705100"/>
          <p14:tracePt t="30981" x="3946525" y="2705100"/>
          <p14:tracePt t="31044" x="3965575" y="2705100"/>
          <p14:tracePt t="31050" x="3983038" y="2697163"/>
          <p14:tracePt t="31063" x="4000500" y="2697163"/>
          <p14:tracePt t="31080" x="4062413" y="2697163"/>
          <p14:tracePt t="31096" x="4098925" y="2697163"/>
          <p14:tracePt t="31114" x="4133850" y="2697163"/>
          <p14:tracePt t="31131" x="4197350" y="2705100"/>
          <p14:tracePt t="31147" x="4251325" y="2705100"/>
          <p14:tracePt t="31163" x="4295775" y="2705100"/>
          <p14:tracePt t="31180" x="4340225" y="2705100"/>
          <p14:tracePt t="31196" x="4384675" y="2705100"/>
          <p14:tracePt t="31213" x="4394200" y="2705100"/>
          <p14:tracePt t="31229" x="4419600" y="2705100"/>
          <p14:tracePt t="31246" x="4456113" y="2705100"/>
          <p14:tracePt t="31263" x="4491038" y="2705100"/>
          <p14:tracePt t="31279" x="4518025" y="2697163"/>
          <p14:tracePt t="31296" x="4537075" y="2697163"/>
          <p14:tracePt t="31313" x="4545013" y="2697163"/>
          <p14:tracePt t="31329" x="4562475" y="2697163"/>
          <p14:tracePt t="31346" x="4572000" y="2697163"/>
          <p14:tracePt t="31609" x="4572000" y="2687638"/>
          <p14:tracePt t="31752" x="4581525" y="2687638"/>
          <p14:tracePt t="33118" x="4687888" y="2687638"/>
          <p14:tracePt t="33128" x="4776788" y="2687638"/>
          <p14:tracePt t="33147" x="4929188" y="2679700"/>
          <p14:tracePt t="33163" x="5072063" y="2679700"/>
          <p14:tracePt t="33181" x="5251450" y="2679700"/>
          <p14:tracePt t="33196" x="5394325" y="2679700"/>
          <p14:tracePt t="33212" x="5518150" y="2679700"/>
          <p14:tracePt t="33220" x="5589588" y="2687638"/>
          <p14:tracePt t="33232" x="5680075" y="2687638"/>
          <p14:tracePt t="33247" x="5840413" y="2697163"/>
          <p14:tracePt t="33261" x="6010275" y="2697163"/>
          <p14:tracePt t="33279" x="6251575" y="2705100"/>
          <p14:tracePt t="33295" x="6402388" y="2705100"/>
          <p14:tracePt t="33312" x="6545263" y="2697163"/>
          <p14:tracePt t="33328" x="6688138" y="2697163"/>
          <p14:tracePt t="33344" x="6813550" y="2687638"/>
          <p14:tracePt t="33361" x="6946900" y="2670175"/>
          <p14:tracePt t="33378" x="7054850" y="2660650"/>
          <p14:tracePt t="33395" x="7180263" y="2652713"/>
          <p14:tracePt t="33411" x="7277100" y="2633663"/>
          <p14:tracePt t="33428" x="7394575" y="2633663"/>
          <p14:tracePt t="33445" x="7589838" y="2670175"/>
          <p14:tracePt t="33461" x="7732713" y="2697163"/>
          <p14:tracePt t="33478" x="7894638" y="2732088"/>
          <p14:tracePt t="33495" x="8062913" y="2751138"/>
          <p14:tracePt t="33511" x="8215313" y="2759075"/>
          <p14:tracePt t="33528" x="8375650" y="2768600"/>
          <p14:tracePt t="33546" x="8599488" y="2786063"/>
          <p14:tracePt t="33562" x="8732838" y="2786063"/>
          <p14:tracePt t="33577" x="8796338" y="2786063"/>
          <p14:tracePt t="33594" x="8912225" y="2795588"/>
          <p14:tracePt t="33611" x="8956675" y="2803525"/>
          <p14:tracePt t="33628" x="8974138" y="2803525"/>
          <p14:tracePt t="33732" x="8974138" y="2813050"/>
          <p14:tracePt t="39930" x="8920163" y="2803525"/>
          <p14:tracePt t="39945" x="8840788" y="2795588"/>
          <p14:tracePt t="39958" x="8670925" y="2776538"/>
          <p14:tracePt t="39972" x="8501063" y="2751138"/>
          <p14:tracePt t="39992" x="8215313" y="2652713"/>
          <p14:tracePt t="40011" x="8010525" y="2616200"/>
          <p14:tracePt t="40023" x="7912100" y="2598738"/>
          <p14:tracePt t="40039" x="7724775" y="2581275"/>
          <p14:tracePt t="40056" x="7456488" y="2562225"/>
          <p14:tracePt t="40072" x="7286625" y="2562225"/>
          <p14:tracePt t="40088" x="7099300" y="2571750"/>
          <p14:tracePt t="40104" x="6938963" y="2571750"/>
          <p14:tracePt t="40121" x="6732588" y="2581275"/>
          <p14:tracePt t="40138" x="6545263" y="2608263"/>
          <p14:tracePt t="40155" x="6375400" y="2608263"/>
          <p14:tracePt t="40171" x="6205538" y="2571750"/>
          <p14:tracePt t="40188" x="6000750" y="2554288"/>
          <p14:tracePt t="40204" x="5875338" y="2536825"/>
          <p14:tracePt t="40221" x="5776913" y="2527300"/>
          <p14:tracePt t="40238" x="5688013" y="2509838"/>
          <p14:tracePt t="40255" x="5589588" y="2500313"/>
          <p14:tracePt t="40272" x="5527675" y="2500313"/>
          <p14:tracePt t="40288" x="5483225" y="2500313"/>
          <p14:tracePt t="40305" x="5419725" y="2500313"/>
          <p14:tracePt t="40321" x="5384800" y="2500313"/>
          <p14:tracePt t="40338" x="5375275" y="2500313"/>
          <p14:tracePt t="40354" x="5357813" y="2500313"/>
          <p14:tracePt t="40370" x="5330825" y="2509838"/>
          <p14:tracePt t="40387" x="5295900" y="2509838"/>
          <p14:tracePt t="40404" x="5276850" y="2509838"/>
          <p14:tracePt t="40421" x="5232400" y="2509838"/>
          <p14:tracePt t="40437" x="5197475" y="2500313"/>
          <p14:tracePt t="40454" x="5133975" y="2500313"/>
          <p14:tracePt t="40470" x="5072063" y="2500313"/>
          <p14:tracePt t="40487" x="4983163" y="2500313"/>
          <p14:tracePt t="40504" x="4929188" y="2509838"/>
          <p14:tracePt t="40521" x="4867275" y="2527300"/>
          <p14:tracePt t="40537" x="4813300" y="2527300"/>
          <p14:tracePt t="40554" x="4741863" y="2527300"/>
          <p14:tracePt t="40570" x="4724400" y="2527300"/>
          <p14:tracePt t="40587" x="4705350" y="2527300"/>
          <p14:tracePt t="40693" x="4697413" y="2527300"/>
          <p14:tracePt t="40839" x="4714875" y="2527300"/>
          <p14:tracePt t="40849" x="4724400" y="2527300"/>
          <p14:tracePt t="40854" x="4741863" y="2517775"/>
          <p14:tracePt t="40870" x="4786313" y="2509838"/>
          <p14:tracePt t="40887" x="4822825" y="2500313"/>
          <p14:tracePt t="40903" x="4867275" y="2490788"/>
          <p14:tracePt t="40920" x="4902200" y="2482850"/>
          <p14:tracePt t="40937" x="4929188" y="2473325"/>
          <p14:tracePt t="40954" x="4938713" y="2473325"/>
          <p14:tracePt t="41045" x="4946650" y="2473325"/>
          <p14:tracePt t="41093" x="4946650" y="2465388"/>
          <p14:tracePt t="41177" x="4938713" y="2465388"/>
          <p14:tracePt t="41188" x="4919663" y="2465388"/>
          <p14:tracePt t="41209" x="4911725" y="2465388"/>
          <p14:tracePt t="41228" x="4902200" y="2465388"/>
          <p14:tracePt t="42444" x="4894263" y="2465388"/>
          <p14:tracePt t="42452" x="4884738" y="2465388"/>
          <p14:tracePt t="42469" x="4875213" y="2473325"/>
          <p14:tracePt t="42492" x="4867275" y="2482850"/>
          <p14:tracePt t="42498" x="4848225" y="2490788"/>
          <p14:tracePt t="42506" x="4822825" y="2490788"/>
          <p14:tracePt t="42518" x="4803775" y="2500313"/>
          <p14:tracePt t="42535" x="4751388" y="2517775"/>
          <p14:tracePt t="42552" x="4572000" y="2598738"/>
          <p14:tracePt t="42568" x="4419600" y="2652713"/>
          <p14:tracePt t="42585" x="4251325" y="2697163"/>
          <p14:tracePt t="42602" x="4081463" y="2751138"/>
          <p14:tracePt t="42618" x="3929063" y="2776538"/>
          <p14:tracePt t="42635" x="3776663" y="2795588"/>
          <p14:tracePt t="42651" x="3616325" y="2813050"/>
          <p14:tracePt t="42668" x="3394075" y="2884488"/>
          <p14:tracePt t="42685" x="3214688" y="2901950"/>
          <p14:tracePt t="42702" x="3036888" y="2919413"/>
          <p14:tracePt t="42718" x="2938463" y="2938463"/>
          <p14:tracePt t="42735" x="2830513" y="2946400"/>
          <p14:tracePt t="42751" x="2741613" y="2965450"/>
          <p14:tracePt t="42768" x="2697163" y="2982913"/>
          <p14:tracePt t="42787" x="2660650" y="3000375"/>
          <p14:tracePt t="42803" x="2652713" y="3000375"/>
          <p14:tracePt t="42887" x="2652713" y="3009900"/>
          <p14:tracePt t="42907" x="2643188" y="3009900"/>
          <p14:tracePt t="42917" x="2643188" y="3017838"/>
          <p14:tracePt t="42928" x="2633663" y="3027363"/>
          <p14:tracePt t="42942" x="2625725" y="3036888"/>
          <p14:tracePt t="42952" x="2616200" y="3044825"/>
          <p14:tracePt t="42968" x="2608263" y="3054350"/>
          <p14:tracePt t="42986" x="2598738" y="3062288"/>
          <p14:tracePt t="43001" x="2589213" y="3071813"/>
          <p14:tracePt t="43018" x="2581275" y="3081338"/>
          <p14:tracePt t="43036" x="2562225" y="3089275"/>
          <p14:tracePt t="43052" x="2562225" y="3098800"/>
          <p14:tracePt t="43069" x="2554288" y="3108325"/>
          <p14:tracePt t="43085" x="2544763" y="3108325"/>
          <p14:tracePt t="43102" x="2544763" y="3116263"/>
          <p14:tracePt t="43386" x="2544763" y="3108325"/>
          <p14:tracePt t="64314" x="2581275" y="3251200"/>
          <p14:tracePt t="64330" x="2679700" y="3419475"/>
          <p14:tracePt t="64341" x="2732088" y="3473450"/>
          <p14:tracePt t="64347" x="2803525" y="3527425"/>
          <p14:tracePt t="64365" x="2928938" y="3608388"/>
          <p14:tracePt t="64380" x="3027363" y="3670300"/>
          <p14:tracePt t="64397" x="3098800" y="3714750"/>
          <p14:tracePt t="64414" x="3197225" y="3768725"/>
          <p14:tracePt t="64431" x="3251200" y="3786188"/>
          <p14:tracePt t="64447" x="3276600" y="3803650"/>
          <p14:tracePt t="64464" x="3286125" y="3803650"/>
          <p14:tracePt t="64540" x="3286125" y="3813175"/>
          <p14:tracePt t="64553" x="3286125" y="3822700"/>
          <p14:tracePt t="64563" x="3268663" y="3840163"/>
          <p14:tracePt t="64573" x="3241675" y="3857625"/>
          <p14:tracePt t="64586" x="3224213" y="3884613"/>
          <p14:tracePt t="64598" x="3160713" y="3946525"/>
          <p14:tracePt t="64615" x="3116263" y="4037013"/>
          <p14:tracePt t="64631" x="3108325" y="4125913"/>
          <p14:tracePt t="64649" x="3133725" y="4232275"/>
          <p14:tracePt t="64665" x="3224213" y="4286250"/>
          <p14:tracePt t="64682" x="3348038" y="4340225"/>
          <p14:tracePt t="64699" x="3500438" y="4394200"/>
          <p14:tracePt t="64715" x="3660775" y="4456113"/>
          <p14:tracePt t="64722" x="3724275" y="4491038"/>
          <p14:tracePt t="64731" x="3776663" y="4527550"/>
          <p14:tracePt t="64750" x="3867150" y="4572000"/>
          <p14:tracePt t="64764" x="3875088" y="4572000"/>
          <p14:tracePt t="64781" x="3884613" y="4572000"/>
          <p14:tracePt t="64847" x="3875088" y="4572000"/>
          <p14:tracePt t="64856" x="3848100" y="4581525"/>
          <p14:tracePt t="64866" x="3830638" y="4581525"/>
          <p14:tracePt t="64881" x="3803650" y="4598988"/>
          <p14:tracePt t="64899" x="3795713" y="4608513"/>
          <p14:tracePt t="64914" x="3795713" y="4616450"/>
          <p14:tracePt t="64931" x="3830638" y="4670425"/>
          <p14:tracePt t="64948" x="3911600" y="4697413"/>
          <p14:tracePt t="64966" x="4000500" y="4714875"/>
          <p14:tracePt t="64981" x="4081463" y="4724400"/>
          <p14:tracePt t="64998" x="4179888" y="4714875"/>
          <p14:tracePt t="65014" x="4276725" y="4714875"/>
          <p14:tracePt t="65032" x="4357688" y="4714875"/>
          <p14:tracePt t="65047" x="4375150" y="4714875"/>
          <p14:tracePt t="65230" x="4375150" y="4705350"/>
          <p14:tracePt t="65246" x="4384675" y="4697413"/>
          <p14:tracePt t="65263" x="4394200" y="4687888"/>
          <p14:tracePt t="70035" x="4633913" y="4687888"/>
          <p14:tracePt t="70053" x="4840288" y="4687888"/>
          <p14:tracePt t="70070" x="5108575" y="4679950"/>
          <p14:tracePt t="70079" x="5259388" y="4660900"/>
          <p14:tracePt t="70092" x="5653088" y="4652963"/>
          <p14:tracePt t="70110" x="6143625" y="4652963"/>
          <p14:tracePt t="70125" x="6608763" y="4660900"/>
          <p14:tracePt t="70142" x="7054850" y="4670425"/>
          <p14:tracePt t="70159" x="7545388" y="4714875"/>
          <p14:tracePt t="70176" x="7848600" y="4724400"/>
          <p14:tracePt t="70192" x="8099425" y="4751388"/>
          <p14:tracePt t="70210" x="8323263" y="4776788"/>
          <p14:tracePt t="70216" x="8439150" y="4786313"/>
          <p14:tracePt t="70226" x="8545513" y="4795838"/>
          <p14:tracePt t="70242" x="8705850" y="4813300"/>
          <p14:tracePt t="70259" x="8848725" y="4822825"/>
          <p14:tracePt t="70277" x="8956675" y="4822825"/>
          <p14:tracePt t="70292" x="8966200" y="4822825"/>
          <p14:tracePt t="70309" x="8991600" y="4822825"/>
          <p14:tracePt t="70325" x="9001125" y="4822825"/>
          <p14:tracePt t="70402" x="9010650" y="4822825"/>
          <p14:tracePt t="70416" x="9018588" y="4822825"/>
          <p14:tracePt t="70430" x="9028113" y="4813300"/>
          <p14:tracePt t="70442" x="9037638" y="4803775"/>
          <p14:tracePt t="70459" x="9055100" y="4795838"/>
          <p14:tracePt t="70476" x="9072563" y="4776788"/>
          <p14:tracePt t="70492" x="9090025" y="4768850"/>
          <p14:tracePt t="70509" x="9134475" y="4741863"/>
          <p14:tracePt t="70526" x="9170988" y="4714875"/>
          <p14:tracePt t="70542" x="9197975" y="4697413"/>
          <p14:tracePt t="70559" x="9215438" y="4670425"/>
          <p14:tracePt t="70575" x="9224963" y="4652963"/>
          <p14:tracePt t="70592" x="9242425" y="4633913"/>
          <p14:tracePt t="70608" x="9251950" y="4625975"/>
          <p14:tracePt t="70625" x="9259888" y="4616450"/>
          <p14:tracePt t="70641" x="9269413" y="4608513"/>
          <p14:tracePt t="70658" x="9277350" y="4589463"/>
          <p14:tracePt t="70674" x="9286875" y="4581525"/>
          <p14:tracePt t="70691" x="9286875" y="4572000"/>
          <p14:tracePt t="70709" x="9296400" y="4554538"/>
          <p14:tracePt t="71031" x="9296400" y="4545013"/>
          <p14:tracePt t="71097" x="9296400" y="4537075"/>
          <p14:tracePt t="71119" x="9296400" y="4527550"/>
          <p14:tracePt t="71151" x="9313863" y="4518025"/>
          <p14:tracePt t="71164" x="9313863" y="4510088"/>
          <p14:tracePt t="71179" x="9323388" y="4510088"/>
          <p14:tracePt t="71191" x="9323388" y="4500563"/>
          <p14:tracePt t="77096" x="9296400" y="4500563"/>
          <p14:tracePt t="77109" x="9242425" y="4500563"/>
          <p14:tracePt t="77125" x="9170988" y="4500563"/>
          <p14:tracePt t="77135" x="9126538" y="4500563"/>
          <p14:tracePt t="77151" x="9001125" y="4510088"/>
          <p14:tracePt t="77168" x="8840788" y="4537075"/>
          <p14:tracePt t="77184" x="8528050" y="4616450"/>
          <p14:tracePt t="77201" x="8215313" y="4697413"/>
          <p14:tracePt t="77218" x="7939088" y="4714875"/>
          <p14:tracePt t="77234" x="7572375" y="4768850"/>
          <p14:tracePt t="77251" x="7277100" y="4840288"/>
          <p14:tracePt t="77268" x="7062788" y="4894263"/>
          <p14:tracePt t="77285" x="6858000" y="4911725"/>
          <p14:tracePt t="77302" x="6537325" y="4991100"/>
          <p14:tracePt t="77319" x="6313488" y="5054600"/>
          <p14:tracePt t="77335" x="6134100" y="5089525"/>
          <p14:tracePt t="77351" x="6010275" y="5108575"/>
          <p14:tracePt t="77368" x="5946775" y="5116513"/>
          <p14:tracePt t="77384" x="5902325" y="5126038"/>
          <p14:tracePt t="77401" x="5867400" y="5133975"/>
          <p14:tracePt t="77417" x="5776913" y="5153025"/>
          <p14:tracePt t="77435" x="5653088" y="5187950"/>
          <p14:tracePt t="77451" x="5518150" y="5224463"/>
          <p14:tracePt t="77467" x="5419725" y="5251450"/>
          <p14:tracePt t="77484" x="5330825" y="5268913"/>
          <p14:tracePt t="77501" x="5259388" y="5276850"/>
          <p14:tracePt t="77518" x="5197475" y="5286375"/>
          <p14:tracePt t="77535" x="5099050" y="5303838"/>
          <p14:tracePt t="77552" x="5000625" y="5322888"/>
          <p14:tracePt t="77569" x="4875213" y="5340350"/>
          <p14:tracePt t="77585" x="4813300" y="5348288"/>
          <p14:tracePt t="77602" x="4759325" y="5348288"/>
          <p14:tracePt t="77619" x="4670425" y="5348288"/>
          <p14:tracePt t="77635" x="4608513" y="5348288"/>
          <p14:tracePt t="77652" x="4562475" y="5340350"/>
          <p14:tracePt t="77669" x="4500563" y="5340350"/>
          <p14:tracePt t="77686" x="4465638" y="5340350"/>
          <p14:tracePt t="77701" x="4419600" y="5330825"/>
          <p14:tracePt t="77718" x="4330700" y="5322888"/>
          <p14:tracePt t="77734" x="4241800" y="5303838"/>
          <p14:tracePt t="77751" x="4187825" y="5276850"/>
          <p14:tracePt t="77768" x="4125913" y="5268913"/>
          <p14:tracePt t="77784" x="4081463" y="5259388"/>
          <p14:tracePt t="77802" x="4027488" y="5241925"/>
          <p14:tracePt t="77818" x="4017963" y="5232400"/>
          <p14:tracePt t="77834" x="4000500" y="5232400"/>
          <p14:tracePt t="77851" x="3990975" y="5224463"/>
          <p14:tracePt t="77869" x="3983038" y="5214938"/>
          <p14:tracePt t="77885" x="3973513" y="5214938"/>
          <p14:tracePt t="77900" x="3965575" y="5205413"/>
          <p14:tracePt t="78781" x="4044950" y="5205413"/>
          <p14:tracePt t="78793" x="4187825" y="5197475"/>
          <p14:tracePt t="78804" x="4295775" y="5197475"/>
          <p14:tracePt t="78817" x="4527550" y="5197475"/>
          <p14:tracePt t="78834" x="4973638" y="5180013"/>
          <p14:tracePt t="78851" x="5527675" y="5133975"/>
          <p14:tracePt t="78868" x="6037263" y="5126038"/>
          <p14:tracePt t="78883" x="6777038" y="5072063"/>
          <p14:tracePt t="78901" x="7412038" y="5062538"/>
          <p14:tracePt t="78918" x="8323263" y="5027613"/>
          <p14:tracePt t="78934" x="8688388" y="5018088"/>
          <p14:tracePt t="78950" x="8902700" y="5018088"/>
          <p14:tracePt t="78967" x="9028113" y="5018088"/>
          <p14:tracePt t="78984" x="9082088" y="5018088"/>
          <p14:tracePt t="79000" x="9117013" y="5018088"/>
          <p14:tracePt t="79017" x="9144000" y="5018088"/>
          <p14:tracePt t="79033" x="9153525" y="5018088"/>
          <p14:tracePt t="79050" x="9170988" y="5018088"/>
          <p14:tracePt t="79083" x="9180513" y="5018088"/>
          <p14:tracePt t="79100" x="9197975" y="5018088"/>
          <p14:tracePt t="79117" x="9251950" y="5037138"/>
          <p14:tracePt t="79133" x="9348788" y="5081588"/>
          <p14:tracePt t="79150" x="9447213" y="5116513"/>
          <p14:tracePt t="79167" x="9518650" y="5143500"/>
          <p14:tracePt t="79185" x="9537700" y="5160963"/>
          <p14:tracePt t="79312" x="9466263" y="5170488"/>
          <p14:tracePt t="79325" x="9323388" y="5187950"/>
          <p14:tracePt t="79338" x="9232900" y="5197475"/>
          <p14:tracePt t="79350" x="8983663" y="5197475"/>
          <p14:tracePt t="79367" x="8688388" y="5180013"/>
          <p14:tracePt t="79383" x="8313738" y="5180013"/>
          <p14:tracePt t="79402" x="7626350" y="5197475"/>
          <p14:tracePt t="79417" x="7251700" y="5197475"/>
          <p14:tracePt t="79434" x="6956425" y="5180013"/>
          <p14:tracePt t="79450" x="6653213" y="5133975"/>
          <p14:tracePt t="79466" x="6419850" y="5116513"/>
          <p14:tracePt t="79483" x="6242050" y="5108575"/>
          <p14:tracePt t="79501" x="6037263" y="5099050"/>
          <p14:tracePt t="79516" x="5983288" y="5089525"/>
          <p14:tracePt t="79533" x="5894388" y="5089525"/>
          <p14:tracePt t="79549" x="5867400" y="5081588"/>
          <p14:tracePt t="79566" x="5786438" y="5081588"/>
          <p14:tracePt t="79583" x="5732463" y="5072063"/>
          <p14:tracePt t="79600" x="5680075" y="5072063"/>
          <p14:tracePt t="79617" x="5626100" y="5072063"/>
          <p14:tracePt t="79632" x="5572125" y="5072063"/>
          <p14:tracePt t="79650" x="5537200" y="5072063"/>
          <p14:tracePt t="79667" x="5473700" y="5072063"/>
          <p14:tracePt t="79683" x="5446713" y="5054600"/>
          <p14:tracePt t="79700" x="5402263" y="5045075"/>
          <p14:tracePt t="79716" x="5375275" y="5037138"/>
          <p14:tracePt t="79722" x="5367338" y="5027613"/>
          <p14:tracePt t="79732" x="5357813" y="5018088"/>
          <p14:tracePt t="79750" x="5322888" y="5010150"/>
          <p14:tracePt t="79766" x="5295900" y="5000625"/>
          <p14:tracePt t="79783" x="5251450" y="4983163"/>
          <p14:tracePt t="79799" x="5232400" y="4973638"/>
          <p14:tracePt t="79816" x="5224463" y="4973638"/>
          <p14:tracePt t="80547" x="5232400" y="4973638"/>
          <p14:tracePt t="80561" x="5330825" y="5027613"/>
          <p14:tracePt t="80576" x="5456238" y="5081588"/>
          <p14:tracePt t="80590" x="5626100" y="5108575"/>
          <p14:tracePt t="80602" x="5715000" y="5116513"/>
          <p14:tracePt t="80619" x="5867400" y="5133975"/>
          <p14:tracePt t="80632" x="6054725" y="5160963"/>
          <p14:tracePt t="80650" x="6296025" y="5205413"/>
          <p14:tracePt t="80666" x="6510338" y="5214938"/>
          <p14:tracePt t="80682" x="6616700" y="5214938"/>
          <p14:tracePt t="80699" x="6973888" y="5232400"/>
          <p14:tracePt t="80716" x="7170738" y="5251450"/>
          <p14:tracePt t="80721" x="7277100" y="5259388"/>
          <p14:tracePt t="80732" x="7375525" y="5268913"/>
          <p14:tracePt t="80749" x="7545388" y="5295900"/>
          <p14:tracePt t="80764" x="7715250" y="5303838"/>
          <p14:tracePt t="80781" x="7867650" y="5303838"/>
          <p14:tracePt t="80797" x="8072438" y="5313363"/>
          <p14:tracePt t="80815" x="8180388" y="5313363"/>
          <p14:tracePt t="80831" x="8259763" y="5313363"/>
          <p14:tracePt t="80848" x="8313738" y="5313363"/>
          <p14:tracePt t="80866" x="8358188" y="5313363"/>
          <p14:tracePt t="80881" x="8402638" y="5303838"/>
          <p14:tracePt t="80898" x="8439150" y="5295900"/>
          <p14:tracePt t="80914" x="8456613" y="5295900"/>
          <p14:tracePt t="80931" x="8466138" y="5286375"/>
          <p14:tracePt t="84649" x="8402638" y="5268913"/>
          <p14:tracePt t="84659" x="8358188" y="5268913"/>
          <p14:tracePt t="84675" x="8224838" y="5268913"/>
          <p14:tracePt t="84683" x="8153400" y="5276850"/>
          <p14:tracePt t="84695" x="7947025" y="5303838"/>
          <p14:tracePt t="84711" x="7680325" y="5330825"/>
          <p14:tracePt t="84728" x="7419975" y="5348288"/>
          <p14:tracePt t="84745" x="7143750" y="5375275"/>
          <p14:tracePt t="84761" x="6884988" y="5394325"/>
          <p14:tracePt t="84779" x="6411913" y="5491163"/>
          <p14:tracePt t="84795" x="6134100" y="5537200"/>
          <p14:tracePt t="84811" x="5875338" y="5537200"/>
          <p14:tracePt t="84828" x="5680075" y="5554663"/>
          <p14:tracePt t="84844" x="5510213" y="5581650"/>
          <p14:tracePt t="84861" x="5357813" y="5599113"/>
          <p14:tracePt t="84877" x="5224463" y="5626100"/>
          <p14:tracePt t="84894" x="5099050" y="5661025"/>
          <p14:tracePt t="84911" x="4938713" y="5680075"/>
          <p14:tracePt t="84928" x="4857750" y="5688013"/>
          <p14:tracePt t="84945" x="4803775" y="5705475"/>
          <p14:tracePt t="84961" x="4759325" y="5715000"/>
          <p14:tracePt t="84979" x="4714875" y="5732463"/>
          <p14:tracePt t="84995" x="4660900" y="5741988"/>
          <p14:tracePt t="85010" x="4616450" y="5759450"/>
          <p14:tracePt t="85027" x="4572000" y="5768975"/>
          <p14:tracePt t="85043" x="4545013" y="5776913"/>
          <p14:tracePt t="85060" x="4527550" y="5795963"/>
          <p14:tracePt t="85077" x="4518025" y="5803900"/>
          <p14:tracePt t="85093" x="4510088" y="5813425"/>
          <p14:tracePt t="85127" x="4491038" y="5822950"/>
          <p14:tracePt t="85144" x="4483100" y="5840413"/>
          <p14:tracePt t="85161" x="4473575" y="5848350"/>
          <p14:tracePt t="85178" x="4456113" y="5867400"/>
          <p14:tracePt t="85195" x="4446588" y="5875338"/>
          <p14:tracePt t="85211" x="4446588" y="5884863"/>
          <p14:tracePt t="85227" x="4438650" y="5884863"/>
          <p14:tracePt t="85266" x="4438650" y="5894388"/>
          <p14:tracePt t="85277" x="4429125" y="5902325"/>
          <p14:tracePt t="85285" x="4419600" y="5911850"/>
          <p14:tracePt t="85294" x="4419600" y="5929313"/>
          <p14:tracePt t="85311" x="4402138" y="5946775"/>
          <p14:tracePt t="85558" x="4402138" y="5956300"/>
          <p14:tracePt t="85569" x="4411663" y="5956300"/>
          <p14:tracePt t="85589" x="4419600" y="5956300"/>
          <p14:tracePt t="85601" x="4429125" y="5965825"/>
          <p14:tracePt t="85611" x="4446588" y="5965825"/>
          <p14:tracePt t="85627" x="4483100" y="5973763"/>
          <p14:tracePt t="85643" x="4518025" y="5983288"/>
          <p14:tracePt t="85661" x="4598988" y="5991225"/>
          <p14:tracePt t="85678" x="4652963" y="5991225"/>
          <p14:tracePt t="85696" x="4705350" y="6000750"/>
          <p14:tracePt t="85711" x="4751388" y="6018213"/>
          <p14:tracePt t="85718" x="4776788" y="6027738"/>
          <p14:tracePt t="85729" x="4803775" y="6027738"/>
          <p14:tracePt t="85744" x="4867275" y="6037263"/>
          <p14:tracePt t="85760" x="4919663" y="6037263"/>
          <p14:tracePt t="85778" x="4956175" y="6045200"/>
          <p14:tracePt t="85794" x="4965700" y="6045200"/>
          <p14:tracePt t="85810" x="4983163" y="6045200"/>
          <p14:tracePt t="85843" x="4991100" y="6045200"/>
          <p14:tracePt t="85860" x="5010150" y="6045200"/>
          <p14:tracePt t="85893" x="5018088" y="6045200"/>
          <p14:tracePt t="85910" x="5027613" y="6045200"/>
          <p14:tracePt t="85928" x="5045075" y="6045200"/>
          <p14:tracePt t="85944" x="5062538" y="6045200"/>
          <p14:tracePt t="85960" x="5081588" y="6045200"/>
          <p14:tracePt t="85978" x="5089525" y="6045200"/>
          <p14:tracePt t="85996" x="5108575" y="6045200"/>
          <p14:tracePt t="86010" x="5116513" y="6045200"/>
          <p14:tracePt t="86029" x="5143500" y="6045200"/>
          <p14:tracePt t="86043" x="5170488" y="6045200"/>
          <p14:tracePt t="86059" x="5187950" y="6045200"/>
          <p14:tracePt t="86075" x="5197475" y="6045200"/>
          <p14:tracePt t="86092" x="5205413" y="6045200"/>
          <p14:tracePt t="91446" x="5224463" y="6037263"/>
          <p14:tracePt t="91459" x="5232400" y="6027738"/>
          <p14:tracePt t="91471" x="5241925" y="6018213"/>
          <p14:tracePt t="91488" x="5251450" y="6010275"/>
          <p14:tracePt t="91505" x="5259388" y="6000750"/>
          <p14:tracePt t="91522" x="5268913" y="5991225"/>
          <p14:tracePt t="91538" x="5286375" y="5973763"/>
          <p14:tracePt t="91555" x="5295900" y="5965825"/>
          <p14:tracePt t="91588" x="5303838" y="5965825"/>
          <p14:tracePt t="91634" x="5313363" y="5956300"/>
          <p14:tracePt t="91666" x="5322888" y="5946775"/>
          <p14:tracePt t="91922" x="5384800" y="5938838"/>
          <p14:tracePt t="91936" x="5473700" y="5929313"/>
          <p14:tracePt t="91951" x="5537200" y="5919788"/>
          <p14:tracePt t="91962" x="5670550" y="5902325"/>
          <p14:tracePt t="91976" x="5840413" y="5884863"/>
          <p14:tracePt t="91987" x="5946775" y="5884863"/>
          <p14:tracePt t="92006" x="6170613" y="5946775"/>
          <p14:tracePt t="92022" x="6500813" y="5973763"/>
          <p14:tracePt t="92038" x="6769100" y="5983288"/>
          <p14:tracePt t="92054" x="6919913" y="5983288"/>
          <p14:tracePt t="92072" x="7473950" y="6010275"/>
          <p14:tracePt t="92087" x="7777163" y="6045200"/>
          <p14:tracePt t="92104" x="8054975" y="6062663"/>
          <p14:tracePt t="92120" x="8340725" y="6089650"/>
          <p14:tracePt t="92138" x="8555038" y="6099175"/>
          <p14:tracePt t="92153" x="8697913" y="6116638"/>
          <p14:tracePt t="92170" x="8786813" y="6126163"/>
          <p14:tracePt t="92187" x="8867775" y="6134100"/>
          <p14:tracePt t="92204" x="8902700" y="6134100"/>
          <p14:tracePt t="92220" x="8920163" y="6134100"/>
          <p14:tracePt t="92225" x="8939213" y="6134100"/>
          <p14:tracePt t="92253" x="8947150" y="6134100"/>
          <p14:tracePt t="92271" x="8956675" y="6134100"/>
          <p14:tracePt t="92297" x="8966200" y="6134100"/>
          <p14:tracePt t="92310" x="8974138" y="6134100"/>
          <p14:tracePt t="92324" x="8983663" y="6134100"/>
          <p14:tracePt t="92336" x="8991600" y="6134100"/>
          <p14:tracePt t="92353" x="9018588" y="6134100"/>
          <p14:tracePt t="92370" x="9063038" y="6126163"/>
          <p14:tracePt t="92386" x="9099550" y="6116638"/>
          <p14:tracePt t="92403" x="9153525" y="6108700"/>
          <p14:tracePt t="92420" x="9251950" y="6108700"/>
          <p14:tracePt t="92438" x="9348788" y="6108700"/>
          <p14:tracePt t="92453" x="9429750" y="6108700"/>
          <p14:tracePt t="92471" x="9483725" y="6108700"/>
          <p14:tracePt t="92487" x="9537700" y="6108700"/>
          <p14:tracePt t="92504" x="9555163" y="6108700"/>
          <p14:tracePt t="92522" x="9572625" y="6108700"/>
          <p14:tracePt t="92539" x="9582150" y="6108700"/>
          <p14:tracePt t="101774" x="9545638" y="6062663"/>
          <p14:tracePt t="101784" x="9483725" y="6000750"/>
          <p14:tracePt t="101794" x="9385300" y="5911850"/>
          <p14:tracePt t="101811" x="9277350" y="5840413"/>
          <p14:tracePt t="101827" x="9170988" y="5768975"/>
          <p14:tracePt t="101844" x="9090025" y="5697538"/>
          <p14:tracePt t="101861" x="8991600" y="5626100"/>
          <p14:tracePt t="101877" x="8920163" y="5572125"/>
          <p14:tracePt t="101894" x="8831263" y="5500688"/>
          <p14:tracePt t="101911" x="8697913" y="5429250"/>
          <p14:tracePt t="101928" x="8483600" y="5303838"/>
          <p14:tracePt t="101945" x="8331200" y="5214938"/>
          <p14:tracePt t="101961" x="8224838" y="5143500"/>
          <p14:tracePt t="101977" x="8134350" y="5037138"/>
          <p14:tracePt t="101995" x="8018463" y="4919663"/>
          <p14:tracePt t="102012" x="7786688" y="4687888"/>
          <p14:tracePt t="102027" x="7697788" y="4616450"/>
          <p14:tracePt t="102043" x="7446963" y="4384675"/>
          <p14:tracePt t="102060" x="7197725" y="4179888"/>
          <p14:tracePt t="102077" x="7018338" y="4027488"/>
          <p14:tracePt t="102094" x="6751638" y="3840163"/>
          <p14:tracePt t="102110" x="6429375" y="3608388"/>
          <p14:tracePt t="102127" x="6170613" y="3402013"/>
          <p14:tracePt t="102143" x="5938838" y="3205163"/>
          <p14:tracePt t="102161" x="5491163" y="2884488"/>
          <p14:tracePt t="102177" x="5062538" y="2643188"/>
          <p14:tracePt t="102194" x="4616450" y="2411413"/>
          <p14:tracePt t="102210" x="4179888" y="2179638"/>
          <p14:tracePt t="102227" x="3732213" y="1955800"/>
          <p14:tracePt t="102244" x="3375025" y="1830388"/>
          <p14:tracePt t="102260" x="3170238" y="1751013"/>
          <p14:tracePt t="102277" x="2973388" y="1687513"/>
          <p14:tracePt t="102293" x="2911475" y="1660525"/>
          <p14:tracePt t="102310" x="2874963" y="1652588"/>
          <p14:tracePt t="102327" x="2867025" y="1643063"/>
          <p14:tracePt t="102386" x="2857500" y="1643063"/>
          <p14:tracePt t="102451" x="2822575" y="1643063"/>
          <p14:tracePt t="102462" x="2795588" y="1643063"/>
          <p14:tracePt t="102478" x="2751138" y="1643063"/>
          <p14:tracePt t="102495" x="2660650" y="1652588"/>
          <p14:tracePt t="102512" x="2589213" y="1652588"/>
          <p14:tracePt t="102528" x="2482850" y="1670050"/>
          <p14:tracePt t="102544" x="2446338" y="1679575"/>
          <p14:tracePt t="102561" x="2330450" y="1714500"/>
          <p14:tracePt t="102578" x="2286000" y="1724025"/>
          <p14:tracePt t="102593" x="2268538" y="1741488"/>
          <p14:tracePt t="102611" x="2251075" y="1751013"/>
          <p14:tracePt t="102627" x="2241550" y="1758950"/>
          <p14:tracePt t="102643" x="2232025" y="1768475"/>
          <p14:tracePt t="102660" x="2214563" y="1785938"/>
          <p14:tracePt t="102678" x="2197100" y="1822450"/>
          <p14:tracePt t="102695" x="2160588" y="1857375"/>
          <p14:tracePt t="102710" x="2116138" y="1911350"/>
          <p14:tracePt t="102715" x="2098675" y="1938338"/>
          <p14:tracePt t="102728" x="2098675" y="1965325"/>
          <p14:tracePt t="102744" x="2054225" y="2062163"/>
          <p14:tracePt t="102761" x="2000250" y="2170113"/>
          <p14:tracePt t="102778" x="1938338" y="2322513"/>
          <p14:tracePt t="102793" x="1919288" y="2374900"/>
          <p14:tracePt t="102811" x="1847850" y="2589213"/>
          <p14:tracePt t="102828" x="1785938" y="2724150"/>
          <p14:tracePt t="102843" x="1731963" y="2857500"/>
          <p14:tracePt t="102860" x="1679575" y="3000375"/>
          <p14:tracePt t="102876" x="1660525" y="3116263"/>
          <p14:tracePt t="102893" x="1616075" y="3241675"/>
          <p14:tracePt t="102909" x="1589088" y="3394075"/>
          <p14:tracePt t="102926" x="1562100" y="3490913"/>
          <p14:tracePt t="102944" x="1544638" y="3581400"/>
          <p14:tracePt t="102960" x="1527175" y="3697288"/>
          <p14:tracePt t="102977" x="1509713" y="3795713"/>
          <p14:tracePt t="102993" x="1490663" y="3875088"/>
          <p14:tracePt t="103010" x="1490663" y="3983038"/>
          <p14:tracePt t="103027" x="1490663" y="4089400"/>
          <p14:tracePt t="103043" x="1490663" y="4214813"/>
          <p14:tracePt t="103060" x="1490663" y="4276725"/>
          <p14:tracePt t="103077" x="1490663" y="4330700"/>
          <p14:tracePt t="103093" x="1500188" y="4419600"/>
          <p14:tracePt t="103109" x="1517650" y="4491038"/>
          <p14:tracePt t="103126" x="1527175" y="4562475"/>
          <p14:tracePt t="103143" x="1536700" y="4660900"/>
          <p14:tracePt t="103162" x="1554163" y="4714875"/>
          <p14:tracePt t="103177" x="1562100" y="4741863"/>
          <p14:tracePt t="103194" x="1581150" y="4822825"/>
          <p14:tracePt t="103210" x="1598613" y="4884738"/>
          <p14:tracePt t="103216" x="1608138" y="4919663"/>
          <p14:tracePt t="103227" x="1608138" y="4946650"/>
          <p14:tracePt t="103244" x="1625600" y="5000625"/>
          <p14:tracePt t="103261" x="1643063" y="5054600"/>
          <p14:tracePt t="103277" x="1652588" y="5081588"/>
          <p14:tracePt t="103293" x="1670050" y="5108575"/>
          <p14:tracePt t="103309" x="1679575" y="5116513"/>
          <p14:tracePt t="103326" x="1687513" y="5126038"/>
          <p14:tracePt t="103343" x="1697038" y="5133975"/>
          <p14:tracePt t="103359" x="1704975" y="5143500"/>
          <p14:tracePt t="103376" x="1714500" y="5160963"/>
          <p14:tracePt t="103393" x="1731963" y="5160963"/>
          <p14:tracePt t="103409" x="1741488" y="5170488"/>
          <p14:tracePt t="103426" x="1751013" y="5170488"/>
          <p14:tracePt t="103444" x="1758950" y="5170488"/>
          <p14:tracePt t="103459" x="1768475" y="5170488"/>
          <p14:tracePt t="103476" x="1776413" y="5170488"/>
          <p14:tracePt t="103494" x="1795463" y="5153025"/>
          <p14:tracePt t="103510" x="1812925" y="5143500"/>
          <p14:tracePt t="103526" x="1830388" y="5133975"/>
          <p14:tracePt t="103543" x="1839913" y="5126038"/>
          <p14:tracePt t="103559" x="1866900" y="5108575"/>
          <p14:tracePt t="103576" x="1893888" y="5072063"/>
          <p14:tracePt t="103592" x="1928813" y="5037138"/>
          <p14:tracePt t="103609" x="1965325" y="4991100"/>
          <p14:tracePt t="103626" x="2000250" y="4956175"/>
          <p14:tracePt t="103642" x="2036763" y="4919663"/>
          <p14:tracePt t="103659" x="2062163" y="4884738"/>
          <p14:tracePt t="103675" x="2116138" y="4795838"/>
          <p14:tracePt t="103694" x="2170113" y="4732338"/>
          <p14:tracePt t="103710" x="2205038" y="4697413"/>
          <p14:tracePt t="103716" x="2232025" y="4670425"/>
          <p14:tracePt t="103726" x="2251075" y="4652963"/>
          <p14:tracePt t="103744" x="2322513" y="4589463"/>
          <p14:tracePt t="103760" x="2374900" y="4527550"/>
          <p14:tracePt t="103776" x="2411413" y="4491038"/>
          <p14:tracePt t="103793" x="2473325" y="4402138"/>
          <p14:tracePt t="103809" x="2509838" y="4357688"/>
          <p14:tracePt t="103825" x="2527300" y="4330700"/>
          <p14:tracePt t="103842" x="2536825" y="4322763"/>
          <p14:tracePt t="103859" x="2544763" y="4313238"/>
          <p14:tracePt t="103875" x="2554288" y="4303713"/>
          <p14:tracePt t="103892" x="2562225" y="4295775"/>
          <p14:tracePt t="103909" x="2571750" y="4286250"/>
          <p14:tracePt t="103958" x="2571750" y="4276725"/>
          <p14:tracePt t="104038" x="2571750" y="4268788"/>
          <p14:tracePt t="104198" x="2652713" y="4268788"/>
          <p14:tracePt t="104209" x="2751138" y="4268788"/>
          <p14:tracePt t="104220" x="2867025" y="4268788"/>
          <p14:tracePt t="104234" x="3125788" y="4251325"/>
          <p14:tracePt t="104246" x="3465513" y="4205288"/>
          <p14:tracePt t="104261" x="3911600" y="4187825"/>
          <p14:tracePt t="104276" x="4510088" y="4224338"/>
          <p14:tracePt t="104292" x="5241925" y="4214813"/>
          <p14:tracePt t="104309" x="5902325" y="4224338"/>
          <p14:tracePt t="104325" x="6562725" y="4205288"/>
          <p14:tracePt t="104342" x="7215188" y="4125913"/>
          <p14:tracePt t="104358" x="7697788" y="4054475"/>
          <p14:tracePt t="104374" x="8143875" y="3973513"/>
          <p14:tracePt t="104391" x="8528050" y="3867150"/>
          <p14:tracePt t="104407" x="8742363" y="3813175"/>
          <p14:tracePt t="104424" x="8929688" y="3751263"/>
          <p14:tracePt t="104441" x="9109075" y="3697288"/>
          <p14:tracePt t="104458" x="9259888" y="3625850"/>
          <p14:tracePt t="104475" x="9402763" y="3554413"/>
          <p14:tracePt t="104491" x="9510713" y="3473450"/>
          <p14:tracePt t="104510" x="9626600" y="3348038"/>
          <p14:tracePt t="104527" x="9725025" y="3276600"/>
          <p14:tracePt t="104542" x="9777413" y="3232150"/>
          <p14:tracePt t="104559" x="9885363" y="3116263"/>
          <p14:tracePt t="104576" x="9947275" y="3044825"/>
          <p14:tracePt t="104591" x="10001250" y="2990850"/>
          <p14:tracePt t="104608" x="10028238" y="2938463"/>
          <p14:tracePt t="104626" x="10055225" y="2901950"/>
          <p14:tracePt t="104642" x="10072688" y="2867025"/>
          <p14:tracePt t="104658" x="10090150" y="2813050"/>
          <p14:tracePt t="104675" x="10099675" y="2795588"/>
          <p14:tracePt t="104693" x="10126663" y="2741613"/>
          <p14:tracePt t="104709" x="10134600" y="2714625"/>
          <p14:tracePt t="104717" x="10144125" y="2714625"/>
          <p14:tracePt t="104725" x="10144125" y="2705100"/>
          <p14:tracePt t="104741" x="10144125" y="2697163"/>
          <p14:tracePt t="104758" x="10153650" y="2679700"/>
          <p14:tracePt t="104914" x="10134600" y="2697163"/>
          <p14:tracePt t="104927" x="10099675" y="2741613"/>
          <p14:tracePt t="104943" x="10055225" y="2776538"/>
          <p14:tracePt t="104959" x="10010775" y="2830513"/>
          <p14:tracePt t="104978" x="9956800" y="2911475"/>
          <p14:tracePt t="104994" x="9848850" y="3116263"/>
          <p14:tracePt t="105010" x="9769475" y="3268663"/>
          <p14:tracePt t="105025" x="9671050" y="3411538"/>
          <p14:tracePt t="105041" x="9572625" y="3536950"/>
          <p14:tracePt t="105057" x="9518650" y="3608388"/>
          <p14:tracePt t="105074" x="9491663" y="3670300"/>
          <p14:tracePt t="105091" x="9466263" y="3732213"/>
          <p14:tracePt t="105107" x="9439275" y="3795713"/>
          <p14:tracePt t="105124" x="9394825" y="3857625"/>
          <p14:tracePt t="105142" x="9358313" y="3919538"/>
          <p14:tracePt t="105158" x="9313863" y="3965575"/>
          <p14:tracePt t="105174" x="9277350" y="4017963"/>
          <p14:tracePt t="105191" x="9269413" y="4027488"/>
          <p14:tracePt t="105208" x="9251950" y="4037013"/>
          <p14:tracePt t="105215" x="9232900" y="4044950"/>
          <p14:tracePt t="105226" x="9205913" y="4044950"/>
          <p14:tracePt t="105242" x="9153525" y="4062413"/>
          <p14:tracePt t="105259" x="8974138" y="4089400"/>
          <p14:tracePt t="105275" x="8786813" y="4098925"/>
          <p14:tracePt t="105291" x="8626475" y="4081463"/>
          <p14:tracePt t="105309" x="8420100" y="4071938"/>
          <p14:tracePt t="105325" x="8251825" y="4037013"/>
          <p14:tracePt t="105341" x="8054975" y="4000500"/>
          <p14:tracePt t="105358" x="7840663" y="3929063"/>
          <p14:tracePt t="105374" x="7599363" y="3822700"/>
          <p14:tracePt t="105391" x="7375525" y="3724275"/>
          <p14:tracePt t="105407" x="7180263" y="3643313"/>
          <p14:tracePt t="105424" x="6938963" y="3509963"/>
          <p14:tracePt t="105440" x="6796088" y="3438525"/>
          <p14:tracePt t="105458" x="6643688" y="3340100"/>
          <p14:tracePt t="105474" x="6537325" y="3241675"/>
          <p14:tracePt t="105491" x="6375400" y="3125788"/>
          <p14:tracePt t="105508" x="6242050" y="3017838"/>
          <p14:tracePt t="105524" x="6188075" y="2973388"/>
          <p14:tracePt t="105540" x="6180138" y="2955925"/>
          <p14:tracePt t="105557" x="6161088" y="2938463"/>
          <p14:tracePt t="105575" x="6153150" y="2901950"/>
          <p14:tracePt t="105591" x="6143625" y="2867025"/>
          <p14:tracePt t="105608" x="6126163" y="2847975"/>
          <p14:tracePt t="105624" x="6116638" y="2830513"/>
          <p14:tracePt t="105640" x="6108700" y="2813050"/>
          <p14:tracePt t="105657" x="6089650" y="2776538"/>
          <p14:tracePt t="105673" x="6072188" y="2751138"/>
          <p14:tracePt t="105690" x="6062663" y="2714625"/>
          <p14:tracePt t="105707" x="6054725" y="2679700"/>
          <p14:tracePt t="105724" x="6045200" y="2660650"/>
          <p14:tracePt t="105729" x="6045200" y="2652713"/>
          <p14:tracePt t="105741" x="6045200" y="2643188"/>
          <p14:tracePt t="105758" x="6045200" y="2633663"/>
          <p14:tracePt t="105774" x="6045200" y="2625725"/>
          <p14:tracePt t="105791" x="6045200" y="2608263"/>
          <p14:tracePt t="105807" x="6045200" y="2598738"/>
          <p14:tracePt t="105824" x="6045200" y="2589213"/>
          <p14:tracePt t="105840" x="6045200" y="2581275"/>
          <p14:tracePt t="105873" x="6045200" y="2571750"/>
          <p14:tracePt t="105934" x="6045200" y="256222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p:txBody>
          <a:bodyPr/>
          <a:lstStyle/>
          <a:p>
            <a:r>
              <a:rPr lang="en-US"/>
              <a:t>What did you Grasp?</a:t>
            </a:r>
          </a:p>
        </p:txBody>
      </p:sp>
      <p:sp>
        <p:nvSpPr>
          <p:cNvPr id="186" name="Google Shape;186;p33"/>
          <p:cNvSpPr txBox="1">
            <a:spLocks noGrp="1"/>
          </p:cNvSpPr>
          <p:nvPr>
            <p:ph type="body" sz="quarter" idx="26"/>
          </p:nvPr>
        </p:nvSpPr>
        <p:spPr/>
        <p:txBody>
          <a:bodyPr/>
          <a:lstStyle/>
          <a:p>
            <a:r>
              <a:rPr lang="en-US"/>
              <a:t>What is the main difference between Containerisation and Virtualization?</a:t>
            </a:r>
          </a:p>
          <a:p>
            <a:pPr lvl="1"/>
            <a:r>
              <a:rPr lang="en-US"/>
              <a:t>Lifecycle</a:t>
            </a:r>
          </a:p>
          <a:p>
            <a:pPr lvl="1"/>
            <a:r>
              <a:rPr lang="en-US"/>
              <a:t>Isolation</a:t>
            </a:r>
          </a:p>
          <a:p>
            <a:pPr lvl="1"/>
            <a:r>
              <a:rPr lang="en-US"/>
              <a:t>Extraction at software level</a:t>
            </a:r>
          </a:p>
          <a:p>
            <a:pPr lvl="1"/>
            <a:r>
              <a:rPr lang="en-US"/>
              <a:t>Extraction at hardware level</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4E56197-B70A-B6D3-4996-8B3F2D36D7CB}"/>
                  </a:ext>
                </a:extLst>
              </p14:cNvPr>
              <p14:cNvContentPartPr/>
              <p14:nvPr/>
            </p14:nvContentPartPr>
            <p14:xfrm>
              <a:off x="5111640" y="2808360"/>
              <a:ext cx="329040" cy="697680"/>
            </p14:xfrm>
          </p:contentPart>
        </mc:Choice>
        <mc:Fallback>
          <p:pic>
            <p:nvPicPr>
              <p:cNvPr id="2" name="Ink 1">
                <a:extLst>
                  <a:ext uri="{FF2B5EF4-FFF2-40B4-BE49-F238E27FC236}">
                    <a16:creationId xmlns:a16="http://schemas.microsoft.com/office/drawing/2014/main" id="{B4E56197-B70A-B6D3-4996-8B3F2D36D7CB}"/>
                  </a:ext>
                </a:extLst>
              </p:cNvPr>
              <p:cNvPicPr/>
              <p:nvPr/>
            </p:nvPicPr>
            <p:blipFill>
              <a:blip r:embed="rId4"/>
              <a:stretch>
                <a:fillRect/>
              </a:stretch>
            </p:blipFill>
            <p:spPr>
              <a:xfrm>
                <a:off x="5102280" y="2799000"/>
                <a:ext cx="347760" cy="7164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p:txBody>
          <a:bodyPr/>
          <a:lstStyle/>
          <a:p>
            <a:r>
              <a:rPr lang="en-US"/>
              <a:t>1.18 Container Images</a:t>
            </a:r>
          </a:p>
        </p:txBody>
      </p:sp>
      <p:sp>
        <p:nvSpPr>
          <p:cNvPr id="2" name="Text Placeholder 1"/>
          <p:cNvSpPr>
            <a:spLocks noGrp="1"/>
          </p:cNvSpPr>
          <p:nvPr>
            <p:ph type="body" idx="2"/>
          </p:nvPr>
        </p:nvSpPr>
        <p:spPr/>
        <p:txBody>
          <a:bodyPr/>
          <a:lstStyle/>
          <a:p>
            <a:r>
              <a:rPr lang="en-US" b="1" dirty="0"/>
              <a:t>Image: </a:t>
            </a:r>
            <a:r>
              <a:rPr lang="en-US" dirty="0"/>
              <a:t>Images are readable files which will be used to spin up containers. An image deﬁnes the ﬁle system and execution parameters for the container. Images can be layered, composable, depending on the format of the runtime.</a:t>
            </a:r>
          </a:p>
          <a:p>
            <a:endParaRPr lang="en-US" dirty="0"/>
          </a:p>
        </p:txBody>
      </p:sp>
      <p:sp>
        <p:nvSpPr>
          <p:cNvPr id="5" name="Rectangle 4"/>
          <p:cNvSpPr/>
          <p:nvPr/>
        </p:nvSpPr>
        <p:spPr>
          <a:xfrm>
            <a:off x="340179" y="6325400"/>
            <a:ext cx="9529535" cy="230832"/>
          </a:xfrm>
          <a:prstGeom prst="rect">
            <a:avLst/>
          </a:prstGeom>
        </p:spPr>
        <p:txBody>
          <a:bodyPr wrap="square">
            <a:spAutoFit/>
          </a:bodyPr>
          <a:lstStyle/>
          <a:p>
            <a:r>
              <a:rPr lang="en-US" sz="900" i="1" dirty="0"/>
              <a:t>Source: https://s3.amazonaws.com/dev.assets.neo4j.com/wp-content/uploads/20160112150631/image-layers-docker.png</a:t>
            </a:r>
          </a:p>
        </p:txBody>
      </p:sp>
      <p:pic>
        <p:nvPicPr>
          <p:cNvPr id="7" name="Picture 6"/>
          <p:cNvPicPr>
            <a:picLocks noChangeAspect="1"/>
          </p:cNvPicPr>
          <p:nvPr/>
        </p:nvPicPr>
        <p:blipFill>
          <a:blip r:embed="rId3"/>
          <a:stretch>
            <a:fillRect/>
          </a:stretch>
        </p:blipFill>
        <p:spPr>
          <a:xfrm>
            <a:off x="3118100" y="2364316"/>
            <a:ext cx="6419644" cy="3871296"/>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A0E6511-C77D-8BD6-780D-994637D1B051}"/>
                  </a:ext>
                </a:extLst>
              </p14:cNvPr>
              <p14:cNvContentPartPr/>
              <p14:nvPr/>
            </p14:nvContentPartPr>
            <p14:xfrm>
              <a:off x="1384920" y="3534120"/>
              <a:ext cx="5830560" cy="2030040"/>
            </p14:xfrm>
          </p:contentPart>
        </mc:Choice>
        <mc:Fallback>
          <p:pic>
            <p:nvPicPr>
              <p:cNvPr id="3" name="Ink 2">
                <a:extLst>
                  <a:ext uri="{FF2B5EF4-FFF2-40B4-BE49-F238E27FC236}">
                    <a16:creationId xmlns:a16="http://schemas.microsoft.com/office/drawing/2014/main" id="{CA0E6511-C77D-8BD6-780D-994637D1B051}"/>
                  </a:ext>
                </a:extLst>
              </p:cNvPr>
              <p:cNvPicPr/>
              <p:nvPr/>
            </p:nvPicPr>
            <p:blipFill>
              <a:blip r:embed="rId5"/>
              <a:stretch>
                <a:fillRect/>
              </a:stretch>
            </p:blipFill>
            <p:spPr>
              <a:xfrm>
                <a:off x="1375560" y="3524760"/>
                <a:ext cx="5849280" cy="204876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cker Architecture">
            <a:extLst>
              <a:ext uri="{FF2B5EF4-FFF2-40B4-BE49-F238E27FC236}">
                <a16:creationId xmlns:a16="http://schemas.microsoft.com/office/drawing/2014/main" id="{0D78529C-1940-B875-DB8D-F66291B8A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20" y="183274"/>
            <a:ext cx="11540359" cy="6491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2D72FA9-08AC-C46D-79D7-5A65BFFBD55F}"/>
                  </a:ext>
                </a:extLst>
              </p14:cNvPr>
              <p14:cNvContentPartPr/>
              <p14:nvPr/>
            </p14:nvContentPartPr>
            <p14:xfrm>
              <a:off x="842040" y="3240"/>
              <a:ext cx="11040120" cy="5691600"/>
            </p14:xfrm>
          </p:contentPart>
        </mc:Choice>
        <mc:Fallback>
          <p:pic>
            <p:nvPicPr>
              <p:cNvPr id="2" name="Ink 1">
                <a:extLst>
                  <a:ext uri="{FF2B5EF4-FFF2-40B4-BE49-F238E27FC236}">
                    <a16:creationId xmlns:a16="http://schemas.microsoft.com/office/drawing/2014/main" id="{52D72FA9-08AC-C46D-79D7-5A65BFFBD55F}"/>
                  </a:ext>
                </a:extLst>
              </p:cNvPr>
              <p:cNvPicPr/>
              <p:nvPr/>
            </p:nvPicPr>
            <p:blipFill>
              <a:blip r:embed="rId4"/>
              <a:stretch>
                <a:fillRect/>
              </a:stretch>
            </p:blipFill>
            <p:spPr>
              <a:xfrm>
                <a:off x="832680" y="-6120"/>
                <a:ext cx="11058840" cy="5710320"/>
              </a:xfrm>
              <a:prstGeom prst="rect">
                <a:avLst/>
              </a:prstGeom>
            </p:spPr>
          </p:pic>
        </mc:Fallback>
      </mc:AlternateContent>
    </p:spTree>
    <p:extLst>
      <p:ext uri="{BB962C8B-B14F-4D97-AF65-F5344CB8AC3E}">
        <p14:creationId xmlns:p14="http://schemas.microsoft.com/office/powerpoint/2010/main" val="269658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5"/>
          <p:cNvSpPr txBox="1">
            <a:spLocks noGrp="1"/>
          </p:cNvSpPr>
          <p:nvPr>
            <p:ph type="title"/>
          </p:nvPr>
        </p:nvSpPr>
        <p:spPr/>
        <p:txBody>
          <a:bodyPr/>
          <a:lstStyle/>
          <a:p>
            <a:r>
              <a:rPr lang="en-US"/>
              <a:t>1.23 Docker</a:t>
            </a:r>
          </a:p>
        </p:txBody>
      </p:sp>
      <p:sp>
        <p:nvSpPr>
          <p:cNvPr id="2" name="Text Placeholder 1"/>
          <p:cNvSpPr>
            <a:spLocks noGrp="1"/>
          </p:cNvSpPr>
          <p:nvPr>
            <p:ph type="body" idx="2"/>
          </p:nvPr>
        </p:nvSpPr>
        <p:spPr>
          <a:xfrm>
            <a:off x="514351" y="1304995"/>
            <a:ext cx="3488023" cy="4840828"/>
          </a:xfrm>
        </p:spPr>
        <p:txBody>
          <a:bodyPr/>
          <a:lstStyle/>
          <a:p>
            <a:r>
              <a:rPr lang="en-US" dirty="0"/>
              <a:t>In 2013, the first version of </a:t>
            </a:r>
            <a:r>
              <a:rPr lang="en-US" dirty="0" err="1"/>
              <a:t>Docker</a:t>
            </a:r>
            <a:r>
              <a:rPr lang="en-US" dirty="0"/>
              <a:t> was introduced. Developed by Google engineers collaborating with </a:t>
            </a:r>
            <a:r>
              <a:rPr lang="en-US" dirty="0" err="1"/>
              <a:t>Docker</a:t>
            </a:r>
            <a:r>
              <a:rPr lang="en-US" dirty="0"/>
              <a:t> over </a:t>
            </a:r>
            <a:r>
              <a:rPr lang="en-US" dirty="0" err="1"/>
              <a:t>libcontainer</a:t>
            </a:r>
            <a:r>
              <a:rPr lang="en-US" dirty="0"/>
              <a:t> and porting the core concepts and abstractions to </a:t>
            </a:r>
            <a:r>
              <a:rPr lang="en-US" dirty="0" err="1"/>
              <a:t>libcontainer</a:t>
            </a:r>
            <a:r>
              <a:rPr lang="en-US" dirty="0"/>
              <a:t>.</a:t>
            </a:r>
          </a:p>
          <a:p>
            <a:endParaRPr lang="en-US" dirty="0"/>
          </a:p>
        </p:txBody>
      </p:sp>
      <p:sp>
        <p:nvSpPr>
          <p:cNvPr id="3" name="Rectangle 2"/>
          <p:cNvSpPr/>
          <p:nvPr/>
        </p:nvSpPr>
        <p:spPr>
          <a:xfrm>
            <a:off x="514351" y="6209984"/>
            <a:ext cx="7820180" cy="230832"/>
          </a:xfrm>
          <a:prstGeom prst="rect">
            <a:avLst/>
          </a:prstGeom>
        </p:spPr>
        <p:txBody>
          <a:bodyPr wrap="square">
            <a:spAutoFit/>
          </a:bodyPr>
          <a:lstStyle/>
          <a:p>
            <a:r>
              <a:rPr lang="en-US" sz="900" dirty="0"/>
              <a:t>Source: https://i0.wp.com/www.docker.com/blog/wp-content/uploads/011f3ef6-d824-4d43-8b2c-36dab8eaaa72-1.jpg?fit=650%2C530&amp;ssl=1</a:t>
            </a:r>
          </a:p>
        </p:txBody>
      </p:sp>
      <p:pic>
        <p:nvPicPr>
          <p:cNvPr id="5" name="Picture 4"/>
          <p:cNvPicPr>
            <a:picLocks noChangeAspect="1"/>
          </p:cNvPicPr>
          <p:nvPr/>
        </p:nvPicPr>
        <p:blipFill>
          <a:blip r:embed="rId3"/>
          <a:stretch>
            <a:fillRect/>
          </a:stretch>
        </p:blipFill>
        <p:spPr>
          <a:xfrm>
            <a:off x="4424441" y="1189579"/>
            <a:ext cx="5975208" cy="48728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p:txBody>
          <a:bodyPr/>
          <a:lstStyle/>
          <a:p>
            <a:r>
              <a:rPr lang="en-US"/>
              <a:t>2.10 Advantages and Drawbacks of Containerization</a:t>
            </a:r>
          </a:p>
        </p:txBody>
      </p:sp>
      <p:sp>
        <p:nvSpPr>
          <p:cNvPr id="2" name="Text Placeholder 1"/>
          <p:cNvSpPr>
            <a:spLocks noGrp="1"/>
          </p:cNvSpPr>
          <p:nvPr>
            <p:ph type="body" idx="2"/>
          </p:nvPr>
        </p:nvSpPr>
        <p:spPr/>
        <p:txBody>
          <a:bodyPr/>
          <a:lstStyle/>
          <a:p>
            <a:r>
              <a:rPr lang="en-US"/>
              <a:t>Now, we will discuss the advantages and disadvantages of containerization. </a:t>
            </a:r>
          </a:p>
          <a:p>
            <a:endParaRPr lang="en-US" dirty="0"/>
          </a:p>
        </p:txBody>
      </p:sp>
      <p:grpSp>
        <p:nvGrpSpPr>
          <p:cNvPr id="4" name="Group 3"/>
          <p:cNvGrpSpPr/>
          <p:nvPr/>
        </p:nvGrpSpPr>
        <p:grpSpPr>
          <a:xfrm>
            <a:off x="2743200" y="1859280"/>
            <a:ext cx="6568440" cy="4286543"/>
            <a:chOff x="2743200" y="1859280"/>
            <a:chExt cx="6568440" cy="4286543"/>
          </a:xfrm>
        </p:grpSpPr>
        <p:pic>
          <p:nvPicPr>
            <p:cNvPr id="216" name="Google Shape;216;p37"/>
            <p:cNvPicPr preferRelativeResize="0"/>
            <p:nvPr/>
          </p:nvPicPr>
          <p:blipFill rotWithShape="1">
            <a:blip r:embed="rId3">
              <a:alphaModFix/>
            </a:blip>
            <a:srcRect t="21093" b="23394"/>
            <a:stretch/>
          </p:blipFill>
          <p:spPr>
            <a:xfrm>
              <a:off x="6773313" y="4815840"/>
              <a:ext cx="1665633" cy="1234440"/>
            </a:xfrm>
            <a:prstGeom prst="rect">
              <a:avLst/>
            </a:prstGeom>
            <a:noFill/>
            <a:ln>
              <a:noFill/>
            </a:ln>
          </p:spPr>
        </p:pic>
        <p:pic>
          <p:nvPicPr>
            <p:cNvPr id="217" name="Google Shape;217;p37"/>
            <p:cNvPicPr preferRelativeResize="0"/>
            <p:nvPr/>
          </p:nvPicPr>
          <p:blipFill>
            <a:blip r:embed="rId4">
              <a:alphaModFix/>
            </a:blip>
            <a:stretch>
              <a:fillRect/>
            </a:stretch>
          </p:blipFill>
          <p:spPr>
            <a:xfrm>
              <a:off x="3575502" y="4735264"/>
              <a:ext cx="1665632" cy="1301981"/>
            </a:xfrm>
            <a:prstGeom prst="rect">
              <a:avLst/>
            </a:prstGeom>
            <a:noFill/>
            <a:ln>
              <a:noFill/>
            </a:ln>
          </p:spPr>
        </p:pic>
        <p:grpSp>
          <p:nvGrpSpPr>
            <p:cNvPr id="6" name="Group 5"/>
            <p:cNvGrpSpPr/>
            <p:nvPr/>
          </p:nvGrpSpPr>
          <p:grpSpPr>
            <a:xfrm>
              <a:off x="3058272" y="2057385"/>
              <a:ext cx="5918088" cy="2669612"/>
              <a:chOff x="3058272" y="2331705"/>
              <a:chExt cx="5918088" cy="2669612"/>
            </a:xfrm>
          </p:grpSpPr>
          <p:grpSp>
            <p:nvGrpSpPr>
              <p:cNvPr id="10" name="Google Shape;457;p45"/>
              <p:cNvGrpSpPr/>
              <p:nvPr/>
            </p:nvGrpSpPr>
            <p:grpSpPr>
              <a:xfrm>
                <a:off x="6306748" y="2331705"/>
                <a:ext cx="2669612" cy="2669612"/>
                <a:chOff x="4822532" y="4331641"/>
                <a:chExt cx="1828800" cy="1828800"/>
              </a:xfrm>
            </p:grpSpPr>
            <p:sp>
              <p:nvSpPr>
                <p:cNvPr id="11" name="Google Shape;458;p45"/>
                <p:cNvSpPr/>
                <p:nvPr/>
              </p:nvSpPr>
              <p:spPr>
                <a:xfrm>
                  <a:off x="4822532" y="4331641"/>
                  <a:ext cx="1828800" cy="1828800"/>
                </a:xfrm>
                <a:prstGeom prst="ellipse">
                  <a:avLst/>
                </a:prstGeom>
                <a:solidFill>
                  <a:srgbClr val="FFFFFF"/>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grpSp>
              <p:nvGrpSpPr>
                <p:cNvPr id="12" name="Google Shape;459;p45"/>
                <p:cNvGrpSpPr/>
                <p:nvPr/>
              </p:nvGrpSpPr>
              <p:grpSpPr>
                <a:xfrm>
                  <a:off x="5198893" y="4669992"/>
                  <a:ext cx="1128568" cy="1193512"/>
                  <a:chOff x="5398" y="2457"/>
                  <a:chExt cx="782" cy="827"/>
                </a:xfrm>
              </p:grpSpPr>
              <p:sp>
                <p:nvSpPr>
                  <p:cNvPr id="13" name="Google Shape;460;p45"/>
                  <p:cNvSpPr/>
                  <p:nvPr/>
                </p:nvSpPr>
                <p:spPr>
                  <a:xfrm>
                    <a:off x="5692" y="2457"/>
                    <a:ext cx="488" cy="694"/>
                  </a:xfrm>
                  <a:custGeom>
                    <a:avLst/>
                    <a:gdLst/>
                    <a:ahLst/>
                    <a:cxnLst/>
                    <a:rect l="l" t="t" r="r" b="b"/>
                    <a:pathLst>
                      <a:path w="771" h="1099" extrusionOk="0">
                        <a:moveTo>
                          <a:pt x="687" y="498"/>
                        </a:moveTo>
                        <a:cubicBezTo>
                          <a:pt x="675" y="498"/>
                          <a:pt x="675" y="498"/>
                          <a:pt x="675" y="498"/>
                        </a:cubicBezTo>
                        <a:cubicBezTo>
                          <a:pt x="724" y="498"/>
                          <a:pt x="763" y="453"/>
                          <a:pt x="757" y="404"/>
                        </a:cubicBezTo>
                        <a:cubicBezTo>
                          <a:pt x="752" y="362"/>
                          <a:pt x="715" y="332"/>
                          <a:pt x="672" y="332"/>
                        </a:cubicBezTo>
                        <a:cubicBezTo>
                          <a:pt x="662" y="332"/>
                          <a:pt x="662" y="332"/>
                          <a:pt x="662" y="332"/>
                        </a:cubicBezTo>
                        <a:cubicBezTo>
                          <a:pt x="712" y="332"/>
                          <a:pt x="751" y="287"/>
                          <a:pt x="745" y="238"/>
                        </a:cubicBezTo>
                        <a:cubicBezTo>
                          <a:pt x="740" y="196"/>
                          <a:pt x="702" y="166"/>
                          <a:pt x="659" y="166"/>
                        </a:cubicBezTo>
                        <a:cubicBezTo>
                          <a:pt x="650" y="166"/>
                          <a:pt x="650" y="166"/>
                          <a:pt x="650" y="166"/>
                        </a:cubicBezTo>
                        <a:cubicBezTo>
                          <a:pt x="695" y="166"/>
                          <a:pt x="733" y="129"/>
                          <a:pt x="733" y="83"/>
                        </a:cubicBezTo>
                        <a:cubicBezTo>
                          <a:pt x="733" y="37"/>
                          <a:pt x="695" y="0"/>
                          <a:pt x="650" y="0"/>
                        </a:cubicBezTo>
                        <a:cubicBezTo>
                          <a:pt x="650" y="0"/>
                          <a:pt x="466" y="0"/>
                          <a:pt x="346" y="0"/>
                        </a:cubicBezTo>
                        <a:cubicBezTo>
                          <a:pt x="151" y="0"/>
                          <a:pt x="84" y="55"/>
                          <a:pt x="26" y="79"/>
                        </a:cubicBezTo>
                        <a:cubicBezTo>
                          <a:pt x="11" y="86"/>
                          <a:pt x="0" y="101"/>
                          <a:pt x="0" y="117"/>
                        </a:cubicBezTo>
                        <a:cubicBezTo>
                          <a:pt x="0" y="590"/>
                          <a:pt x="0" y="590"/>
                          <a:pt x="0" y="590"/>
                        </a:cubicBezTo>
                        <a:cubicBezTo>
                          <a:pt x="0" y="604"/>
                          <a:pt x="7" y="616"/>
                          <a:pt x="18" y="625"/>
                        </a:cubicBezTo>
                        <a:cubicBezTo>
                          <a:pt x="72" y="663"/>
                          <a:pt x="235" y="796"/>
                          <a:pt x="279" y="994"/>
                        </a:cubicBezTo>
                        <a:cubicBezTo>
                          <a:pt x="303" y="1099"/>
                          <a:pt x="466" y="1080"/>
                          <a:pt x="453" y="965"/>
                        </a:cubicBezTo>
                        <a:cubicBezTo>
                          <a:pt x="442" y="846"/>
                          <a:pt x="417" y="807"/>
                          <a:pt x="401" y="693"/>
                        </a:cubicBezTo>
                        <a:cubicBezTo>
                          <a:pt x="398" y="677"/>
                          <a:pt x="409" y="665"/>
                          <a:pt x="424" y="665"/>
                        </a:cubicBezTo>
                        <a:cubicBezTo>
                          <a:pt x="688" y="665"/>
                          <a:pt x="688" y="665"/>
                          <a:pt x="688" y="665"/>
                        </a:cubicBezTo>
                        <a:cubicBezTo>
                          <a:pt x="734" y="665"/>
                          <a:pt x="771" y="628"/>
                          <a:pt x="771" y="582"/>
                        </a:cubicBezTo>
                        <a:cubicBezTo>
                          <a:pt x="770" y="535"/>
                          <a:pt x="733" y="498"/>
                          <a:pt x="687" y="498"/>
                        </a:cubicBezTo>
                        <a:close/>
                      </a:path>
                    </a:pathLst>
                  </a:custGeom>
                  <a:solidFill>
                    <a:srgbClr val="F8BD9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4" name="Google Shape;461;p45"/>
                  <p:cNvSpPr/>
                  <p:nvPr/>
                </p:nvSpPr>
                <p:spPr>
                  <a:xfrm>
                    <a:off x="5462" y="2512"/>
                    <a:ext cx="184" cy="331"/>
                  </a:xfrm>
                  <a:custGeom>
                    <a:avLst/>
                    <a:gdLst/>
                    <a:ahLst/>
                    <a:cxnLst/>
                    <a:rect l="l" t="t" r="r" b="b"/>
                    <a:pathLst>
                      <a:path w="291" h="524" extrusionOk="0">
                        <a:moveTo>
                          <a:pt x="43" y="524"/>
                        </a:moveTo>
                        <a:cubicBezTo>
                          <a:pt x="248" y="524"/>
                          <a:pt x="248" y="524"/>
                          <a:pt x="248" y="524"/>
                        </a:cubicBezTo>
                        <a:cubicBezTo>
                          <a:pt x="271" y="524"/>
                          <a:pt x="291" y="505"/>
                          <a:pt x="291" y="481"/>
                        </a:cubicBezTo>
                        <a:cubicBezTo>
                          <a:pt x="291" y="43"/>
                          <a:pt x="291" y="43"/>
                          <a:pt x="291" y="43"/>
                        </a:cubicBezTo>
                        <a:cubicBezTo>
                          <a:pt x="291" y="20"/>
                          <a:pt x="271" y="0"/>
                          <a:pt x="248" y="0"/>
                        </a:cubicBezTo>
                        <a:cubicBezTo>
                          <a:pt x="43" y="0"/>
                          <a:pt x="43" y="0"/>
                          <a:pt x="43" y="0"/>
                        </a:cubicBezTo>
                        <a:cubicBezTo>
                          <a:pt x="20" y="0"/>
                          <a:pt x="0" y="20"/>
                          <a:pt x="0" y="43"/>
                        </a:cubicBezTo>
                        <a:cubicBezTo>
                          <a:pt x="0" y="483"/>
                          <a:pt x="0" y="483"/>
                          <a:pt x="0" y="483"/>
                        </a:cubicBezTo>
                        <a:cubicBezTo>
                          <a:pt x="0" y="505"/>
                          <a:pt x="20" y="524"/>
                          <a:pt x="43" y="524"/>
                        </a:cubicBezTo>
                        <a:close/>
                        <a:moveTo>
                          <a:pt x="146" y="94"/>
                        </a:moveTo>
                        <a:cubicBezTo>
                          <a:pt x="170" y="94"/>
                          <a:pt x="190" y="114"/>
                          <a:pt x="190" y="139"/>
                        </a:cubicBezTo>
                        <a:cubicBezTo>
                          <a:pt x="190" y="164"/>
                          <a:pt x="170" y="183"/>
                          <a:pt x="146" y="183"/>
                        </a:cubicBezTo>
                        <a:cubicBezTo>
                          <a:pt x="121" y="183"/>
                          <a:pt x="101" y="164"/>
                          <a:pt x="101" y="139"/>
                        </a:cubicBezTo>
                        <a:cubicBezTo>
                          <a:pt x="101" y="114"/>
                          <a:pt x="121" y="94"/>
                          <a:pt x="146" y="94"/>
                        </a:cubicBezTo>
                        <a:close/>
                      </a:path>
                    </a:pathLst>
                  </a:custGeom>
                  <a:solidFill>
                    <a:srgbClr val="C0000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5" name="Google Shape;462;p45"/>
                  <p:cNvSpPr/>
                  <p:nvPr/>
                </p:nvSpPr>
                <p:spPr>
                  <a:xfrm>
                    <a:off x="5398" y="2928"/>
                    <a:ext cx="356" cy="356"/>
                  </a:xfrm>
                  <a:custGeom>
                    <a:avLst/>
                    <a:gdLst/>
                    <a:ahLst/>
                    <a:cxnLst/>
                    <a:rect l="l" t="t" r="r" b="b"/>
                    <a:pathLst>
                      <a:path w="564" h="564" extrusionOk="0">
                        <a:moveTo>
                          <a:pt x="282" y="0"/>
                        </a:moveTo>
                        <a:cubicBezTo>
                          <a:pt x="126" y="0"/>
                          <a:pt x="0" y="126"/>
                          <a:pt x="0" y="282"/>
                        </a:cubicBezTo>
                        <a:cubicBezTo>
                          <a:pt x="0" y="439"/>
                          <a:pt x="126" y="564"/>
                          <a:pt x="282" y="564"/>
                        </a:cubicBezTo>
                        <a:cubicBezTo>
                          <a:pt x="438" y="564"/>
                          <a:pt x="564" y="439"/>
                          <a:pt x="564" y="282"/>
                        </a:cubicBezTo>
                        <a:cubicBezTo>
                          <a:pt x="564" y="126"/>
                          <a:pt x="438" y="0"/>
                          <a:pt x="282" y="0"/>
                        </a:cubicBezTo>
                        <a:close/>
                        <a:moveTo>
                          <a:pt x="379" y="324"/>
                        </a:moveTo>
                        <a:cubicBezTo>
                          <a:pt x="185" y="324"/>
                          <a:pt x="185" y="324"/>
                          <a:pt x="185" y="324"/>
                        </a:cubicBezTo>
                        <a:cubicBezTo>
                          <a:pt x="163" y="324"/>
                          <a:pt x="145" y="306"/>
                          <a:pt x="145" y="284"/>
                        </a:cubicBezTo>
                        <a:cubicBezTo>
                          <a:pt x="145" y="262"/>
                          <a:pt x="163" y="244"/>
                          <a:pt x="185" y="244"/>
                        </a:cubicBezTo>
                        <a:cubicBezTo>
                          <a:pt x="380" y="244"/>
                          <a:pt x="380" y="244"/>
                          <a:pt x="380" y="244"/>
                        </a:cubicBezTo>
                        <a:cubicBezTo>
                          <a:pt x="402" y="244"/>
                          <a:pt x="420" y="262"/>
                          <a:pt x="420" y="284"/>
                        </a:cubicBezTo>
                        <a:cubicBezTo>
                          <a:pt x="420" y="306"/>
                          <a:pt x="401" y="324"/>
                          <a:pt x="379" y="324"/>
                        </a:cubicBezTo>
                        <a:close/>
                      </a:path>
                    </a:pathLst>
                  </a:custGeom>
                  <a:solidFill>
                    <a:srgbClr val="FF000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grpSp>
          </p:grpSp>
          <p:grpSp>
            <p:nvGrpSpPr>
              <p:cNvPr id="16" name="Google Shape;466;p45"/>
              <p:cNvGrpSpPr/>
              <p:nvPr/>
            </p:nvGrpSpPr>
            <p:grpSpPr>
              <a:xfrm>
                <a:off x="3058272" y="2331705"/>
                <a:ext cx="2669612" cy="2669612"/>
                <a:chOff x="367491" y="4331641"/>
                <a:chExt cx="1828800" cy="1828800"/>
              </a:xfrm>
            </p:grpSpPr>
            <p:sp>
              <p:nvSpPr>
                <p:cNvPr id="17" name="Google Shape;467;p45"/>
                <p:cNvSpPr/>
                <p:nvPr/>
              </p:nvSpPr>
              <p:spPr>
                <a:xfrm>
                  <a:off x="367491" y="4331641"/>
                  <a:ext cx="1828800" cy="1828800"/>
                </a:xfrm>
                <a:prstGeom prst="ellipse">
                  <a:avLst/>
                </a:prstGeom>
                <a:solidFill>
                  <a:srgbClr val="FFFFFF"/>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grpSp>
              <p:nvGrpSpPr>
                <p:cNvPr id="18" name="Google Shape;468;p45"/>
                <p:cNvGrpSpPr/>
                <p:nvPr/>
              </p:nvGrpSpPr>
              <p:grpSpPr>
                <a:xfrm>
                  <a:off x="771113" y="4627993"/>
                  <a:ext cx="1189642" cy="1106832"/>
                  <a:chOff x="2944" y="1321"/>
                  <a:chExt cx="1767" cy="1644"/>
                </a:xfrm>
              </p:grpSpPr>
              <p:sp>
                <p:nvSpPr>
                  <p:cNvPr id="19" name="Google Shape;469;p45"/>
                  <p:cNvSpPr/>
                  <p:nvPr/>
                </p:nvSpPr>
                <p:spPr>
                  <a:xfrm>
                    <a:off x="3533" y="1513"/>
                    <a:ext cx="1178" cy="1452"/>
                  </a:xfrm>
                  <a:custGeom>
                    <a:avLst/>
                    <a:gdLst/>
                    <a:ahLst/>
                    <a:cxnLst/>
                    <a:rect l="l" t="t" r="r" b="b"/>
                    <a:pathLst>
                      <a:path w="868" h="1073" extrusionOk="0">
                        <a:moveTo>
                          <a:pt x="784" y="589"/>
                        </a:moveTo>
                        <a:cubicBezTo>
                          <a:pt x="831" y="587"/>
                          <a:pt x="868" y="547"/>
                          <a:pt x="866" y="500"/>
                        </a:cubicBezTo>
                        <a:cubicBezTo>
                          <a:pt x="863" y="453"/>
                          <a:pt x="824" y="417"/>
                          <a:pt x="777" y="418"/>
                        </a:cubicBezTo>
                        <a:cubicBezTo>
                          <a:pt x="362" y="418"/>
                          <a:pt x="362" y="418"/>
                          <a:pt x="362" y="418"/>
                        </a:cubicBezTo>
                        <a:cubicBezTo>
                          <a:pt x="409" y="70"/>
                          <a:pt x="409" y="70"/>
                          <a:pt x="409" y="70"/>
                        </a:cubicBezTo>
                        <a:cubicBezTo>
                          <a:pt x="408" y="41"/>
                          <a:pt x="387" y="15"/>
                          <a:pt x="358" y="8"/>
                        </a:cubicBezTo>
                        <a:cubicBezTo>
                          <a:pt x="322" y="0"/>
                          <a:pt x="286" y="22"/>
                          <a:pt x="278" y="57"/>
                        </a:cubicBezTo>
                        <a:cubicBezTo>
                          <a:pt x="78" y="482"/>
                          <a:pt x="78" y="482"/>
                          <a:pt x="78" y="482"/>
                        </a:cubicBezTo>
                        <a:cubicBezTo>
                          <a:pt x="18" y="503"/>
                          <a:pt x="18" y="503"/>
                          <a:pt x="18" y="503"/>
                        </a:cubicBezTo>
                        <a:cubicBezTo>
                          <a:pt x="7" y="507"/>
                          <a:pt x="0" y="517"/>
                          <a:pt x="0" y="529"/>
                        </a:cubicBezTo>
                        <a:cubicBezTo>
                          <a:pt x="0" y="1046"/>
                          <a:pt x="0" y="1046"/>
                          <a:pt x="0" y="1046"/>
                        </a:cubicBezTo>
                        <a:cubicBezTo>
                          <a:pt x="0" y="1046"/>
                          <a:pt x="0" y="1046"/>
                          <a:pt x="0" y="1047"/>
                        </a:cubicBezTo>
                        <a:cubicBezTo>
                          <a:pt x="1" y="1061"/>
                          <a:pt x="13" y="1073"/>
                          <a:pt x="28" y="1073"/>
                        </a:cubicBezTo>
                        <a:cubicBezTo>
                          <a:pt x="539" y="1066"/>
                          <a:pt x="539" y="1066"/>
                          <a:pt x="539" y="1066"/>
                        </a:cubicBezTo>
                        <a:cubicBezTo>
                          <a:pt x="582" y="1066"/>
                          <a:pt x="582" y="1066"/>
                          <a:pt x="582" y="1066"/>
                        </a:cubicBezTo>
                        <a:cubicBezTo>
                          <a:pt x="626" y="1067"/>
                          <a:pt x="664" y="1034"/>
                          <a:pt x="669" y="990"/>
                        </a:cubicBezTo>
                        <a:cubicBezTo>
                          <a:pt x="672" y="957"/>
                          <a:pt x="656" y="925"/>
                          <a:pt x="627" y="908"/>
                        </a:cubicBezTo>
                        <a:cubicBezTo>
                          <a:pt x="647" y="908"/>
                          <a:pt x="647" y="908"/>
                          <a:pt x="647" y="908"/>
                        </a:cubicBezTo>
                        <a:cubicBezTo>
                          <a:pt x="692" y="909"/>
                          <a:pt x="729" y="876"/>
                          <a:pt x="735" y="831"/>
                        </a:cubicBezTo>
                        <a:cubicBezTo>
                          <a:pt x="738" y="798"/>
                          <a:pt x="722" y="765"/>
                          <a:pt x="692" y="748"/>
                        </a:cubicBezTo>
                        <a:cubicBezTo>
                          <a:pt x="712" y="748"/>
                          <a:pt x="712" y="748"/>
                          <a:pt x="712" y="748"/>
                        </a:cubicBezTo>
                        <a:cubicBezTo>
                          <a:pt x="757" y="749"/>
                          <a:pt x="795" y="716"/>
                          <a:pt x="800" y="672"/>
                        </a:cubicBezTo>
                        <a:cubicBezTo>
                          <a:pt x="804" y="638"/>
                          <a:pt x="787" y="606"/>
                          <a:pt x="758" y="589"/>
                        </a:cubicBezTo>
                        <a:cubicBezTo>
                          <a:pt x="780" y="589"/>
                          <a:pt x="780" y="589"/>
                          <a:pt x="780" y="589"/>
                        </a:cubicBezTo>
                        <a:cubicBezTo>
                          <a:pt x="781" y="589"/>
                          <a:pt x="782" y="589"/>
                          <a:pt x="784" y="589"/>
                        </a:cubicBezTo>
                        <a:close/>
                      </a:path>
                    </a:pathLst>
                  </a:custGeom>
                  <a:solidFill>
                    <a:srgbClr val="F8BD9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0" name="Google Shape;470;p45"/>
                  <p:cNvSpPr/>
                  <p:nvPr/>
                </p:nvSpPr>
                <p:spPr>
                  <a:xfrm>
                    <a:off x="2974" y="2166"/>
                    <a:ext cx="458" cy="799"/>
                  </a:xfrm>
                  <a:custGeom>
                    <a:avLst/>
                    <a:gdLst/>
                    <a:ahLst/>
                    <a:cxnLst/>
                    <a:rect l="l" t="t" r="r" b="b"/>
                    <a:pathLst>
                      <a:path w="337" h="591" extrusionOk="0">
                        <a:moveTo>
                          <a:pt x="293" y="0"/>
                        </a:moveTo>
                        <a:cubicBezTo>
                          <a:pt x="44" y="0"/>
                          <a:pt x="44" y="0"/>
                          <a:pt x="44" y="0"/>
                        </a:cubicBezTo>
                        <a:cubicBezTo>
                          <a:pt x="19" y="0"/>
                          <a:pt x="0" y="19"/>
                          <a:pt x="0" y="43"/>
                        </a:cubicBezTo>
                        <a:cubicBezTo>
                          <a:pt x="1" y="547"/>
                          <a:pt x="1" y="547"/>
                          <a:pt x="1" y="547"/>
                        </a:cubicBezTo>
                        <a:cubicBezTo>
                          <a:pt x="1" y="571"/>
                          <a:pt x="20" y="591"/>
                          <a:pt x="45" y="591"/>
                        </a:cubicBezTo>
                        <a:cubicBezTo>
                          <a:pt x="293" y="591"/>
                          <a:pt x="293" y="591"/>
                          <a:pt x="293" y="591"/>
                        </a:cubicBezTo>
                        <a:cubicBezTo>
                          <a:pt x="317" y="591"/>
                          <a:pt x="337" y="571"/>
                          <a:pt x="337" y="547"/>
                        </a:cubicBezTo>
                        <a:cubicBezTo>
                          <a:pt x="337" y="43"/>
                          <a:pt x="337" y="43"/>
                          <a:pt x="337" y="43"/>
                        </a:cubicBezTo>
                        <a:cubicBezTo>
                          <a:pt x="337" y="19"/>
                          <a:pt x="318" y="0"/>
                          <a:pt x="293" y="0"/>
                        </a:cubicBezTo>
                        <a:close/>
                        <a:moveTo>
                          <a:pt x="163" y="517"/>
                        </a:moveTo>
                        <a:cubicBezTo>
                          <a:pt x="142" y="517"/>
                          <a:pt x="124" y="499"/>
                          <a:pt x="124" y="478"/>
                        </a:cubicBezTo>
                        <a:cubicBezTo>
                          <a:pt x="125" y="478"/>
                          <a:pt x="125" y="478"/>
                          <a:pt x="125" y="478"/>
                        </a:cubicBezTo>
                        <a:cubicBezTo>
                          <a:pt x="125" y="478"/>
                          <a:pt x="125" y="478"/>
                          <a:pt x="125" y="477"/>
                        </a:cubicBezTo>
                        <a:cubicBezTo>
                          <a:pt x="125" y="456"/>
                          <a:pt x="142" y="438"/>
                          <a:pt x="164" y="439"/>
                        </a:cubicBezTo>
                        <a:cubicBezTo>
                          <a:pt x="185" y="439"/>
                          <a:pt x="202" y="456"/>
                          <a:pt x="202" y="477"/>
                        </a:cubicBezTo>
                        <a:cubicBezTo>
                          <a:pt x="202" y="499"/>
                          <a:pt x="185" y="516"/>
                          <a:pt x="163" y="517"/>
                        </a:cubicBezTo>
                        <a:close/>
                      </a:path>
                    </a:pathLst>
                  </a:custGeom>
                  <a:solidFill>
                    <a:srgbClr val="C0000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21" name="Google Shape;471;p45"/>
                  <p:cNvSpPr/>
                  <p:nvPr/>
                </p:nvSpPr>
                <p:spPr>
                  <a:xfrm>
                    <a:off x="2944" y="1321"/>
                    <a:ext cx="764" cy="762"/>
                  </a:xfrm>
                  <a:custGeom>
                    <a:avLst/>
                    <a:gdLst/>
                    <a:ahLst/>
                    <a:cxnLst/>
                    <a:rect l="l" t="t" r="r" b="b"/>
                    <a:pathLst>
                      <a:path w="563" h="563" extrusionOk="0">
                        <a:moveTo>
                          <a:pt x="462" y="100"/>
                        </a:moveTo>
                        <a:cubicBezTo>
                          <a:pt x="362" y="0"/>
                          <a:pt x="200" y="0"/>
                          <a:pt x="100" y="100"/>
                        </a:cubicBezTo>
                        <a:cubicBezTo>
                          <a:pt x="0" y="200"/>
                          <a:pt x="0" y="363"/>
                          <a:pt x="100" y="463"/>
                        </a:cubicBezTo>
                        <a:cubicBezTo>
                          <a:pt x="200" y="563"/>
                          <a:pt x="362" y="563"/>
                          <a:pt x="462" y="463"/>
                        </a:cubicBezTo>
                        <a:cubicBezTo>
                          <a:pt x="563" y="363"/>
                          <a:pt x="563" y="200"/>
                          <a:pt x="462" y="100"/>
                        </a:cubicBezTo>
                        <a:close/>
                        <a:moveTo>
                          <a:pt x="378" y="318"/>
                        </a:moveTo>
                        <a:cubicBezTo>
                          <a:pt x="318" y="318"/>
                          <a:pt x="318" y="318"/>
                          <a:pt x="318" y="318"/>
                        </a:cubicBezTo>
                        <a:cubicBezTo>
                          <a:pt x="318" y="378"/>
                          <a:pt x="318" y="378"/>
                          <a:pt x="318" y="378"/>
                        </a:cubicBezTo>
                        <a:cubicBezTo>
                          <a:pt x="318" y="398"/>
                          <a:pt x="301" y="415"/>
                          <a:pt x="281" y="415"/>
                        </a:cubicBezTo>
                        <a:cubicBezTo>
                          <a:pt x="261" y="415"/>
                          <a:pt x="245" y="398"/>
                          <a:pt x="245" y="378"/>
                        </a:cubicBezTo>
                        <a:cubicBezTo>
                          <a:pt x="245" y="318"/>
                          <a:pt x="245" y="318"/>
                          <a:pt x="245" y="318"/>
                        </a:cubicBezTo>
                        <a:cubicBezTo>
                          <a:pt x="184" y="318"/>
                          <a:pt x="184" y="318"/>
                          <a:pt x="184" y="318"/>
                        </a:cubicBezTo>
                        <a:cubicBezTo>
                          <a:pt x="164" y="318"/>
                          <a:pt x="148" y="302"/>
                          <a:pt x="148" y="281"/>
                        </a:cubicBezTo>
                        <a:cubicBezTo>
                          <a:pt x="148" y="261"/>
                          <a:pt x="164" y="245"/>
                          <a:pt x="184" y="245"/>
                        </a:cubicBezTo>
                        <a:cubicBezTo>
                          <a:pt x="245" y="245"/>
                          <a:pt x="245" y="245"/>
                          <a:pt x="245" y="245"/>
                        </a:cubicBezTo>
                        <a:cubicBezTo>
                          <a:pt x="245" y="185"/>
                          <a:pt x="245" y="185"/>
                          <a:pt x="245" y="185"/>
                        </a:cubicBezTo>
                        <a:cubicBezTo>
                          <a:pt x="245" y="164"/>
                          <a:pt x="261" y="148"/>
                          <a:pt x="281" y="148"/>
                        </a:cubicBezTo>
                        <a:cubicBezTo>
                          <a:pt x="301" y="148"/>
                          <a:pt x="318" y="164"/>
                          <a:pt x="318" y="185"/>
                        </a:cubicBezTo>
                        <a:cubicBezTo>
                          <a:pt x="318" y="245"/>
                          <a:pt x="318" y="245"/>
                          <a:pt x="318" y="245"/>
                        </a:cubicBezTo>
                        <a:cubicBezTo>
                          <a:pt x="378" y="245"/>
                          <a:pt x="378" y="245"/>
                          <a:pt x="378" y="245"/>
                        </a:cubicBezTo>
                        <a:cubicBezTo>
                          <a:pt x="398" y="245"/>
                          <a:pt x="414" y="261"/>
                          <a:pt x="414" y="281"/>
                        </a:cubicBezTo>
                        <a:cubicBezTo>
                          <a:pt x="414" y="302"/>
                          <a:pt x="398" y="318"/>
                          <a:pt x="378" y="318"/>
                        </a:cubicBezTo>
                        <a:close/>
                      </a:path>
                    </a:pathLst>
                  </a:custGeom>
                  <a:solidFill>
                    <a:srgbClr val="00B05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Open Sans"/>
                      <a:ea typeface="Open Sans"/>
                      <a:cs typeface="Open Sans"/>
                      <a:sym typeface="Open Sans"/>
                    </a:endParaRPr>
                  </a:p>
                </p:txBody>
              </p:sp>
            </p:grpSp>
          </p:grpSp>
        </p:grpSp>
        <p:sp>
          <p:nvSpPr>
            <p:cNvPr id="22" name="Rectangle 21"/>
            <p:cNvSpPr/>
            <p:nvPr/>
          </p:nvSpPr>
          <p:spPr>
            <a:xfrm>
              <a:off x="2743200" y="1859280"/>
              <a:ext cx="6568440" cy="4286543"/>
            </a:xfrm>
            <a:prstGeom prst="rect">
              <a:avLst/>
            </a:prstGeom>
            <a:no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p:txBody>
          <a:bodyPr/>
          <a:lstStyle/>
          <a:p>
            <a:r>
              <a:rPr lang="en-US"/>
              <a:t>2.10.1 Advantages of Containerization </a:t>
            </a:r>
          </a:p>
        </p:txBody>
      </p:sp>
      <p:sp>
        <p:nvSpPr>
          <p:cNvPr id="6" name="Text Placeholder 5"/>
          <p:cNvSpPr>
            <a:spLocks noGrp="1"/>
          </p:cNvSpPr>
          <p:nvPr>
            <p:ph type="body" idx="2"/>
          </p:nvPr>
        </p:nvSpPr>
        <p:spPr/>
        <p:txBody>
          <a:bodyPr/>
          <a:lstStyle/>
          <a:p>
            <a:r>
              <a:rPr lang="en-US" dirty="0"/>
              <a:t> </a:t>
            </a:r>
          </a:p>
        </p:txBody>
      </p:sp>
      <p:sp>
        <p:nvSpPr>
          <p:cNvPr id="10" name="Google Shape;1036;p35"/>
          <p:cNvSpPr/>
          <p:nvPr/>
        </p:nvSpPr>
        <p:spPr>
          <a:xfrm>
            <a:off x="793425" y="1640280"/>
            <a:ext cx="8944935" cy="2440200"/>
          </a:xfrm>
          <a:prstGeom prst="roundRect">
            <a:avLst>
              <a:gd name="adj" fmla="val 5745"/>
            </a:avLst>
          </a:prstGeom>
          <a:solidFill>
            <a:srgbClr val="0EC07D"/>
          </a:solidFill>
          <a:ln w="12700" cap="rnd" cmpd="sng">
            <a:solidFill>
              <a:srgbClr val="595959"/>
            </a:solidFill>
            <a:prstDash val="solid"/>
            <a:round/>
            <a:headEnd type="none" w="sm" len="sm"/>
            <a:tailEnd type="none" w="sm" len="sm"/>
          </a:ln>
        </p:spPr>
        <p:txBody>
          <a:bodyPr spcFirstLastPara="1" wrap="square" lIns="457200" tIns="182875" rIns="91425" bIns="91425" anchor="ctr" anchorCtr="0">
            <a:noAutofit/>
          </a:bodyPr>
          <a:lstStyle/>
          <a:p>
            <a:pPr lvl="0">
              <a:spcBef>
                <a:spcPts val="300"/>
              </a:spcBef>
              <a:spcAft>
                <a:spcPts val="300"/>
              </a:spcAft>
              <a:buClr>
                <a:srgbClr val="FFFFFF"/>
              </a:buClr>
              <a:buSzPts val="1400"/>
            </a:pPr>
            <a:r>
              <a:rPr lang="en-US" sz="1800" dirty="0">
                <a:solidFill>
                  <a:srgbClr val="FFFFFF"/>
                </a:solidFill>
              </a:rPr>
              <a:t>Some advantages of </a:t>
            </a:r>
            <a:r>
              <a:rPr lang="en-US" sz="1800" dirty="0" err="1">
                <a:solidFill>
                  <a:srgbClr val="FFFFFF"/>
                </a:solidFill>
              </a:rPr>
              <a:t>Docker</a:t>
            </a:r>
            <a:r>
              <a:rPr lang="en-US" sz="1800" dirty="0">
                <a:solidFill>
                  <a:srgbClr val="FFFFFF"/>
                </a:solidFill>
              </a:rPr>
              <a:t> are as follows:</a:t>
            </a:r>
          </a:p>
          <a:p>
            <a:pPr marL="285750" lvl="0" indent="-285750">
              <a:spcBef>
                <a:spcPts val="300"/>
              </a:spcBef>
              <a:spcAft>
                <a:spcPts val="300"/>
              </a:spcAft>
              <a:buClr>
                <a:srgbClr val="FFFFFF"/>
              </a:buClr>
              <a:buSzPts val="1400"/>
              <a:buFont typeface="Noto Sans Symbols"/>
              <a:buChar char="⇥"/>
            </a:pPr>
            <a:r>
              <a:rPr lang="en-US" sz="1800" dirty="0">
                <a:solidFill>
                  <a:srgbClr val="FFFFFF"/>
                </a:solidFill>
              </a:rPr>
              <a:t>Cost saving</a:t>
            </a:r>
          </a:p>
          <a:p>
            <a:pPr marL="285750" lvl="0" indent="-285750">
              <a:spcBef>
                <a:spcPts val="300"/>
              </a:spcBef>
              <a:spcAft>
                <a:spcPts val="300"/>
              </a:spcAft>
              <a:buClr>
                <a:srgbClr val="FFFFFF"/>
              </a:buClr>
              <a:buSzPts val="1400"/>
              <a:buFont typeface="Noto Sans Symbols"/>
              <a:buChar char="⇥"/>
            </a:pPr>
            <a:r>
              <a:rPr lang="en-US" sz="1800" dirty="0">
                <a:solidFill>
                  <a:srgbClr val="FFFFFF"/>
                </a:solidFill>
              </a:rPr>
              <a:t>Standardization and productivity</a:t>
            </a:r>
          </a:p>
          <a:p>
            <a:pPr marL="285750" lvl="0" indent="-285750">
              <a:spcBef>
                <a:spcPts val="300"/>
              </a:spcBef>
              <a:spcAft>
                <a:spcPts val="300"/>
              </a:spcAft>
              <a:buClr>
                <a:srgbClr val="FFFFFF"/>
              </a:buClr>
              <a:buSzPts val="1400"/>
              <a:buFont typeface="Noto Sans Symbols"/>
              <a:buChar char="⇥"/>
            </a:pPr>
            <a:r>
              <a:rPr lang="en-US" sz="1800" dirty="0">
                <a:solidFill>
                  <a:srgbClr val="FFFFFF"/>
                </a:solidFill>
              </a:rPr>
              <a:t>Rapid deployment</a:t>
            </a:r>
          </a:p>
          <a:p>
            <a:pPr marL="285750" lvl="0" indent="-285750">
              <a:spcBef>
                <a:spcPts val="300"/>
              </a:spcBef>
              <a:spcAft>
                <a:spcPts val="300"/>
              </a:spcAft>
              <a:buClr>
                <a:srgbClr val="FFFFFF"/>
              </a:buClr>
              <a:buSzPts val="1400"/>
              <a:buFont typeface="Noto Sans Symbols"/>
              <a:buChar char="⇥"/>
            </a:pPr>
            <a:r>
              <a:rPr lang="en-US" sz="1800" dirty="0" err="1">
                <a:solidFill>
                  <a:srgbClr val="FFFFFF"/>
                </a:solidFill>
              </a:rPr>
              <a:t>Isolution</a:t>
            </a:r>
            <a:endParaRPr lang="en-US" sz="1800" dirty="0">
              <a:solidFill>
                <a:srgbClr val="FFFFFF"/>
              </a:solidFill>
            </a:endParaRPr>
          </a:p>
          <a:p>
            <a:pPr marL="285750" lvl="0" indent="-285750">
              <a:spcBef>
                <a:spcPts val="300"/>
              </a:spcBef>
              <a:spcAft>
                <a:spcPts val="300"/>
              </a:spcAft>
              <a:buClr>
                <a:srgbClr val="FFFFFF"/>
              </a:buClr>
              <a:buSzPts val="1400"/>
              <a:buFont typeface="Noto Sans Symbols"/>
              <a:buChar char="⇥"/>
            </a:pPr>
            <a:r>
              <a:rPr lang="en-US" sz="1800" dirty="0">
                <a:solidFill>
                  <a:srgbClr val="FFFFFF"/>
                </a:solidFill>
              </a:rPr>
              <a:t>Security</a:t>
            </a:r>
          </a:p>
        </p:txBody>
      </p:sp>
      <p:sp>
        <p:nvSpPr>
          <p:cNvPr id="11" name="Google Shape;1037;p35"/>
          <p:cNvSpPr/>
          <p:nvPr/>
        </p:nvSpPr>
        <p:spPr>
          <a:xfrm rot="-5400000">
            <a:off x="-272400" y="2621358"/>
            <a:ext cx="2051400" cy="4779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Advantages</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p:txBody>
          <a:bodyPr/>
          <a:lstStyle/>
          <a:p>
            <a:r>
              <a:rPr lang="en-US"/>
              <a:t>2.10.2 Disadvantages of Containerization </a:t>
            </a:r>
          </a:p>
        </p:txBody>
      </p:sp>
      <p:sp>
        <p:nvSpPr>
          <p:cNvPr id="6" name="Text Placeholder 5"/>
          <p:cNvSpPr>
            <a:spLocks noGrp="1"/>
          </p:cNvSpPr>
          <p:nvPr>
            <p:ph type="body" idx="2"/>
          </p:nvPr>
        </p:nvSpPr>
        <p:spPr/>
        <p:txBody>
          <a:bodyPr/>
          <a:lstStyle/>
          <a:p>
            <a:r>
              <a:rPr lang="en-US" dirty="0"/>
              <a:t> </a:t>
            </a:r>
          </a:p>
        </p:txBody>
      </p:sp>
      <p:sp>
        <p:nvSpPr>
          <p:cNvPr id="10" name="Google Shape;1036;p35"/>
          <p:cNvSpPr/>
          <p:nvPr/>
        </p:nvSpPr>
        <p:spPr>
          <a:xfrm>
            <a:off x="793425" y="1640280"/>
            <a:ext cx="8944935" cy="2440200"/>
          </a:xfrm>
          <a:prstGeom prst="roundRect">
            <a:avLst>
              <a:gd name="adj" fmla="val 5745"/>
            </a:avLst>
          </a:prstGeom>
          <a:solidFill>
            <a:srgbClr val="44546A"/>
          </a:solidFill>
          <a:ln w="12700" cap="rnd" cmpd="sng">
            <a:solidFill>
              <a:srgbClr val="595959"/>
            </a:solidFill>
            <a:prstDash val="solid"/>
            <a:round/>
            <a:headEnd type="none" w="sm" len="sm"/>
            <a:tailEnd type="none" w="sm" len="sm"/>
          </a:ln>
        </p:spPr>
        <p:txBody>
          <a:bodyPr spcFirstLastPara="1" wrap="square" lIns="457200" tIns="182875" rIns="91425" bIns="91425" anchor="ctr" anchorCtr="0">
            <a:noAutofit/>
          </a:bodyPr>
          <a:lstStyle/>
          <a:p>
            <a:pPr lvl="0">
              <a:spcBef>
                <a:spcPts val="600"/>
              </a:spcBef>
              <a:spcAft>
                <a:spcPts val="300"/>
              </a:spcAft>
              <a:buClr>
                <a:srgbClr val="FFFFFF"/>
              </a:buClr>
              <a:buSzPct val="100000"/>
            </a:pPr>
            <a:r>
              <a:rPr lang="en-US" sz="1800" dirty="0">
                <a:solidFill>
                  <a:srgbClr val="FFFFFF"/>
                </a:solidFill>
              </a:rPr>
              <a:t>Some disadvantages of </a:t>
            </a:r>
            <a:r>
              <a:rPr lang="en-US" sz="1800" dirty="0" err="1">
                <a:solidFill>
                  <a:srgbClr val="FFFFFF"/>
                </a:solidFill>
              </a:rPr>
              <a:t>Docker</a:t>
            </a:r>
            <a:r>
              <a:rPr lang="en-US" sz="1800" dirty="0">
                <a:solidFill>
                  <a:srgbClr val="FFFFFF"/>
                </a:solidFill>
              </a:rPr>
              <a:t> are as follows:</a:t>
            </a:r>
          </a:p>
          <a:p>
            <a:pPr marL="285750" lvl="0" indent="-285750">
              <a:spcBef>
                <a:spcPts val="600"/>
              </a:spcBef>
              <a:spcAft>
                <a:spcPts val="300"/>
              </a:spcAft>
              <a:buClr>
                <a:srgbClr val="FFFFFF"/>
              </a:buClr>
              <a:buSzPct val="100000"/>
              <a:buFont typeface="Wingdings 3" panose="05040102010807070707" pitchFamily="18" charset="2"/>
              <a:buChar char="*"/>
            </a:pPr>
            <a:r>
              <a:rPr lang="en-US" sz="1800" dirty="0">
                <a:solidFill>
                  <a:srgbClr val="FFFFFF"/>
                </a:solidFill>
              </a:rPr>
              <a:t>Bare metal speed is better than container</a:t>
            </a:r>
          </a:p>
          <a:p>
            <a:pPr marL="285750" lvl="0" indent="-285750">
              <a:spcBef>
                <a:spcPts val="600"/>
              </a:spcBef>
              <a:spcAft>
                <a:spcPts val="300"/>
              </a:spcAft>
              <a:buClr>
                <a:srgbClr val="FFFFFF"/>
              </a:buClr>
              <a:buSzPct val="100000"/>
              <a:buFont typeface="Wingdings 3" panose="05040102010807070707" pitchFamily="18" charset="2"/>
              <a:buChar char="*"/>
            </a:pPr>
            <a:r>
              <a:rPr lang="en-US" sz="1800" dirty="0">
                <a:solidFill>
                  <a:srgbClr val="FFFFFF"/>
                </a:solidFill>
              </a:rPr>
              <a:t>Ecosystem of a container</a:t>
            </a:r>
          </a:p>
          <a:p>
            <a:pPr marL="285750" lvl="0" indent="-285750">
              <a:spcBef>
                <a:spcPts val="600"/>
              </a:spcBef>
              <a:spcAft>
                <a:spcPts val="300"/>
              </a:spcAft>
              <a:buClr>
                <a:srgbClr val="FFFFFF"/>
              </a:buClr>
              <a:buSzPct val="100000"/>
              <a:buFont typeface="Wingdings 3" panose="05040102010807070707" pitchFamily="18" charset="2"/>
              <a:buChar char="*"/>
            </a:pPr>
            <a:r>
              <a:rPr lang="en-US" sz="1800" dirty="0">
                <a:solidFill>
                  <a:srgbClr val="FFFFFF"/>
                </a:solidFill>
              </a:rPr>
              <a:t>Persistent data storage</a:t>
            </a:r>
          </a:p>
          <a:p>
            <a:pPr marL="285750" lvl="0" indent="-285750">
              <a:spcBef>
                <a:spcPts val="600"/>
              </a:spcBef>
              <a:spcAft>
                <a:spcPts val="300"/>
              </a:spcAft>
              <a:buClr>
                <a:srgbClr val="FFFFFF"/>
              </a:buClr>
              <a:buSzPct val="100000"/>
              <a:buFont typeface="Wingdings 3" panose="05040102010807070707" pitchFamily="18" charset="2"/>
              <a:buChar char="*"/>
            </a:pPr>
            <a:r>
              <a:rPr lang="en-US" sz="1800" dirty="0">
                <a:solidFill>
                  <a:srgbClr val="FFFFFF"/>
                </a:solidFill>
              </a:rPr>
              <a:t>Containers are not compatible with all types of application</a:t>
            </a:r>
          </a:p>
        </p:txBody>
      </p:sp>
      <p:sp>
        <p:nvSpPr>
          <p:cNvPr id="11" name="Google Shape;1037;p35"/>
          <p:cNvSpPr/>
          <p:nvPr/>
        </p:nvSpPr>
        <p:spPr>
          <a:xfrm rot="-5400000">
            <a:off x="-272400" y="2621358"/>
            <a:ext cx="2051400" cy="4779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lvl="0" algn="ctr">
              <a:lnSpc>
                <a:spcPct val="90000"/>
              </a:lnSpc>
              <a:buSzPts val="1800"/>
            </a:pPr>
            <a:r>
              <a:rPr lang="en-US" sz="1800" b="1" dirty="0"/>
              <a:t>Disadvantages</a:t>
            </a:r>
            <a:endParaRPr lang="en-US"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12192000" cy="742949"/>
          </a:xfrm>
          <a:solidFill>
            <a:schemeClr val="accent1">
              <a:lumMod val="75000"/>
            </a:schemeClr>
          </a:solidFill>
        </p:spPr>
        <p:txBody>
          <a:bodyPr>
            <a:normAutofit/>
          </a:bodyPr>
          <a:lstStyle/>
          <a:p>
            <a:r>
              <a:rPr lang="en-IN" sz="4000" b="1" dirty="0"/>
              <a:t>Docker Commands (Hands-On)</a:t>
            </a:r>
          </a:p>
        </p:txBody>
      </p:sp>
      <p:sp>
        <p:nvSpPr>
          <p:cNvPr id="9" name="Content Placeholder 8"/>
          <p:cNvSpPr>
            <a:spLocks noGrp="1"/>
          </p:cNvSpPr>
          <p:nvPr>
            <p:ph idx="1"/>
          </p:nvPr>
        </p:nvSpPr>
        <p:spPr>
          <a:xfrm>
            <a:off x="695325" y="1367863"/>
            <a:ext cx="10515600" cy="4223311"/>
          </a:xfrm>
        </p:spPr>
        <p:txBody>
          <a:bodyPr>
            <a:normAutofit/>
          </a:bodyPr>
          <a:lstStyle/>
          <a:p>
            <a:r>
              <a:rPr lang="en-IN" sz="2000" b="1" dirty="0"/>
              <a:t>docker –version</a:t>
            </a:r>
            <a:endParaRPr lang="en-IN" sz="2000" dirty="0"/>
          </a:p>
          <a:p>
            <a:r>
              <a:rPr lang="en-IN" sz="2000" b="1" dirty="0"/>
              <a:t>docker pull</a:t>
            </a:r>
            <a:endParaRPr lang="en-IN" sz="2000" dirty="0"/>
          </a:p>
          <a:p>
            <a:r>
              <a:rPr lang="en-IN" sz="2000" b="1" dirty="0"/>
              <a:t>docker run</a:t>
            </a:r>
          </a:p>
          <a:p>
            <a:r>
              <a:rPr lang="en-IN" sz="2000" b="1" dirty="0"/>
              <a:t>docker </a:t>
            </a:r>
            <a:r>
              <a:rPr lang="en-IN" sz="2000" b="1" dirty="0" err="1"/>
              <a:t>ps</a:t>
            </a:r>
            <a:endParaRPr lang="en-IN" sz="2000" b="1" dirty="0"/>
          </a:p>
          <a:p>
            <a:r>
              <a:rPr lang="en-IN" sz="2000" b="1" dirty="0"/>
              <a:t>docker </a:t>
            </a:r>
            <a:r>
              <a:rPr lang="en-IN" sz="2000" b="1" dirty="0" err="1"/>
              <a:t>ps</a:t>
            </a:r>
            <a:r>
              <a:rPr lang="en-IN" sz="2000" b="1" dirty="0"/>
              <a:t> -a</a:t>
            </a:r>
          </a:p>
          <a:p>
            <a:r>
              <a:rPr lang="en-IN" sz="2000" b="1" dirty="0"/>
              <a:t>docker run -it</a:t>
            </a:r>
          </a:p>
          <a:p>
            <a:r>
              <a:rPr lang="en-IN" sz="2000" b="1" dirty="0"/>
              <a:t>docker stop</a:t>
            </a:r>
          </a:p>
          <a:p>
            <a:r>
              <a:rPr lang="en-IN" sz="2000" b="1" dirty="0"/>
              <a:t>docker login</a:t>
            </a:r>
          </a:p>
          <a:p>
            <a:r>
              <a:rPr lang="en-IN" sz="2000" b="1" dirty="0"/>
              <a:t>docker push</a:t>
            </a:r>
          </a:p>
          <a:p>
            <a:r>
              <a:rPr lang="en-IN" sz="2000" b="1" dirty="0"/>
              <a:t>docker images</a:t>
            </a:r>
          </a:p>
          <a:p>
            <a:r>
              <a:rPr lang="en-IN" sz="2000" b="1" dirty="0"/>
              <a:t>docker </a:t>
            </a:r>
            <a:r>
              <a:rPr lang="en-IN" sz="2000" b="1" dirty="0" err="1"/>
              <a:t>rm</a:t>
            </a:r>
            <a:endParaRPr lang="en-IN" sz="2000" b="1" dirty="0"/>
          </a:p>
          <a:p>
            <a:r>
              <a:rPr lang="en-IN" sz="2000" b="1" dirty="0"/>
              <a:t>docker </a:t>
            </a:r>
            <a:r>
              <a:rPr lang="en-IN" sz="2000" b="1" dirty="0" err="1"/>
              <a:t>rmi</a:t>
            </a:r>
            <a:endParaRPr lang="en-IN" sz="2000" b="1" dirty="0"/>
          </a:p>
          <a:p>
            <a:r>
              <a:rPr lang="en-IN" sz="2000" b="1" dirty="0"/>
              <a:t>docker build</a:t>
            </a:r>
            <a:endParaRPr lang="en-IN" sz="2800" dirty="0"/>
          </a:p>
        </p:txBody>
      </p:sp>
      <p:sp>
        <p:nvSpPr>
          <p:cNvPr id="6" name="Title 4"/>
          <p:cNvSpPr txBox="1">
            <a:spLocks/>
          </p:cNvSpPr>
          <p:nvPr/>
        </p:nvSpPr>
        <p:spPr>
          <a:xfrm>
            <a:off x="0" y="6489957"/>
            <a:ext cx="12192000" cy="356524"/>
          </a:xfrm>
          <a:prstGeom prst="rect">
            <a:avLst/>
          </a:prstGeom>
          <a:solidFill>
            <a:schemeClr val="accent2">
              <a:lumMod val="75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p>
        </p:txBody>
      </p:sp>
    </p:spTree>
    <p:extLst>
      <p:ext uri="{BB962C8B-B14F-4D97-AF65-F5344CB8AC3E}">
        <p14:creationId xmlns:p14="http://schemas.microsoft.com/office/powerpoint/2010/main" val="1862454477"/>
      </p:ext>
    </p:extLst>
  </p:cSld>
  <p:clrMapOvr>
    <a:masterClrMapping/>
  </p:clrMapOvr>
  <mc:AlternateContent xmlns:mc="http://schemas.openxmlformats.org/markup-compatibility/2006" xmlns:p14="http://schemas.microsoft.com/office/powerpoint/2010/main">
    <mc:Choice Requires="p14">
      <p:transition spd="slow" p14:dur="2000" advTm="77766"/>
    </mc:Choice>
    <mc:Fallback xmlns="">
      <p:transition spd="slow" advTm="77766"/>
    </mc:Fallback>
  </mc:AlternateContent>
  <p:extLst>
    <p:ext uri="{3A86A75C-4F4B-4683-9AE1-C65F6400EC91}">
      <p14:laserTraceLst xmlns:p14="http://schemas.microsoft.com/office/powerpoint/2010/main">
        <p14:tracePtLst>
          <p14:tracePt t="5250" x="1125538" y="5010150"/>
          <p14:tracePt t="5381" x="1116013" y="5010150"/>
          <p14:tracePt t="5395" x="1089025" y="4991100"/>
          <p14:tracePt t="5410" x="1036638" y="4956175"/>
          <p14:tracePt t="5425" x="1009650" y="4938713"/>
          <p14:tracePt t="5442" x="982663" y="4902200"/>
          <p14:tracePt t="5459" x="919163" y="4714875"/>
          <p14:tracePt t="5475" x="911225" y="4625975"/>
          <p14:tracePt t="5492" x="866775" y="4348163"/>
          <p14:tracePt t="5508" x="847725" y="4133850"/>
          <p14:tracePt t="5524" x="839788" y="3956050"/>
          <p14:tracePt t="5541" x="839788" y="3822700"/>
          <p14:tracePt t="5558" x="847725" y="3724275"/>
          <p14:tracePt t="5575" x="866775" y="3625850"/>
          <p14:tracePt t="5592" x="884238" y="3536950"/>
          <p14:tracePt t="5609" x="919163" y="3429000"/>
          <p14:tracePt t="5625" x="965200" y="3340100"/>
          <p14:tracePt t="5642" x="1000125" y="3259138"/>
          <p14:tracePt t="5658" x="1062038" y="3179763"/>
          <p14:tracePt t="5675" x="1133475" y="3098800"/>
          <p14:tracePt t="5691" x="1241425" y="2982913"/>
          <p14:tracePt t="5708" x="1357313" y="2867025"/>
          <p14:tracePt t="5725" x="1517650" y="2705100"/>
          <p14:tracePt t="5741" x="1589088" y="2616200"/>
          <p14:tracePt t="5758" x="1633538" y="2536825"/>
          <p14:tracePt t="5763" x="1660525" y="2509838"/>
          <p14:tracePt t="5775" x="1687513" y="2455863"/>
          <p14:tracePt t="5792" x="1724025" y="2384425"/>
          <p14:tracePt t="5809" x="1741488" y="2322513"/>
          <p14:tracePt t="5825" x="1758950" y="2232025"/>
          <p14:tracePt t="5842" x="1776413" y="2170113"/>
          <p14:tracePt t="5858" x="1795463" y="2098675"/>
          <p14:tracePt t="5875" x="1803400" y="2009775"/>
          <p14:tracePt t="5892" x="1812925" y="1893888"/>
          <p14:tracePt t="5907" x="1812925" y="1795463"/>
          <p14:tracePt t="5925" x="1812925" y="1741488"/>
          <p14:tracePt t="5941" x="1795463" y="1687513"/>
          <p14:tracePt t="5959" x="1776413" y="1633538"/>
          <p14:tracePt t="5974" x="1768475" y="1616075"/>
          <p14:tracePt t="5991" x="1758950" y="1598613"/>
          <p14:tracePt t="6084" x="1714500" y="1598613"/>
          <p14:tracePt t="6095" x="1679575" y="1616075"/>
          <p14:tracePt t="6112" x="1625600" y="1643063"/>
          <p14:tracePt t="6129" x="1544638" y="1679575"/>
          <p14:tracePt t="6141" x="1438275" y="1704975"/>
          <p14:tracePt t="6158" x="1384300" y="1724025"/>
          <p14:tracePt t="6174" x="1330325" y="1751013"/>
          <p14:tracePt t="6190" x="1268413" y="1776413"/>
          <p14:tracePt t="6207" x="1204913" y="1803400"/>
          <p14:tracePt t="6224" x="1133475" y="1847850"/>
          <p14:tracePt t="6240" x="1108075" y="1866900"/>
          <p14:tracePt t="6258" x="1081088" y="1884363"/>
          <p14:tracePt t="6263" x="1071563" y="1893888"/>
          <p14:tracePt t="6281" x="1062038" y="1901825"/>
          <p14:tracePt t="6291" x="1062038" y="1911350"/>
          <p14:tracePt t="6308" x="1054100" y="1919288"/>
          <p14:tracePt t="6324" x="1054100" y="1928813"/>
          <p14:tracePt t="6341" x="1044575" y="1928813"/>
          <p14:tracePt t="6357" x="1044575" y="1946275"/>
          <p14:tracePt t="6373" x="1036638" y="1965325"/>
          <p14:tracePt t="6391" x="1036638" y="1973263"/>
          <p14:tracePt t="6407" x="1036638" y="1982788"/>
          <p14:tracePt t="6424" x="1036638" y="1990725"/>
          <p14:tracePt t="6441" x="1044575" y="2009775"/>
          <p14:tracePt t="6457" x="1054100" y="2017713"/>
          <p14:tracePt t="6474" x="1054100" y="2027238"/>
          <p14:tracePt t="6901" x="1054100" y="2036763"/>
          <p14:tracePt t="6912" x="1027113" y="2044700"/>
          <p14:tracePt t="6926" x="990600" y="2062163"/>
          <p14:tracePt t="6941" x="982663" y="2062163"/>
          <p14:tracePt t="6958" x="928688" y="2089150"/>
          <p14:tracePt t="6974" x="874713" y="2116138"/>
          <p14:tracePt t="6990" x="795338" y="2143125"/>
          <p14:tracePt t="7007" x="758825" y="2160588"/>
          <p14:tracePt t="7024" x="741363" y="2160588"/>
          <p14:tracePt t="7041" x="723900" y="2170113"/>
          <p14:tracePt t="7059" x="714375" y="2170113"/>
          <p14:tracePt t="7076" x="696913" y="2170113"/>
          <p14:tracePt t="7090" x="679450" y="2170113"/>
          <p14:tracePt t="7108" x="669925" y="2179638"/>
          <p14:tracePt t="7124" x="660400" y="2179638"/>
          <p14:tracePt t="7142" x="652463" y="2179638"/>
          <p14:tracePt t="7314" x="669925" y="2179638"/>
          <p14:tracePt t="7321" x="669925" y="2170113"/>
          <p14:tracePt t="7329" x="679450" y="2170113"/>
          <p14:tracePt t="7340" x="696913" y="2160588"/>
          <p14:tracePt t="7357" x="704850" y="2160588"/>
          <p14:tracePt t="7374" x="723900" y="2152650"/>
          <p14:tracePt t="7390" x="731838" y="2143125"/>
          <p14:tracePt t="7406" x="741363" y="2143125"/>
          <p14:tracePt t="7423" x="750888" y="2133600"/>
          <p14:tracePt t="7441" x="758825" y="2125663"/>
          <p14:tracePt t="7456" x="768350" y="2125663"/>
          <p14:tracePt t="7474" x="776288" y="2116138"/>
          <p14:tracePt t="7518" x="776288" y="2108200"/>
          <p14:tracePt t="17205" x="776288" y="2116138"/>
          <p14:tracePt t="17222" x="776288" y="2125663"/>
          <p14:tracePt t="17240" x="776288" y="2133600"/>
          <p14:tracePt t="17262" x="768350" y="2152650"/>
          <p14:tracePt t="17288" x="758825" y="2160588"/>
          <p14:tracePt t="17303" x="750888" y="2170113"/>
          <p14:tracePt t="17324" x="750888" y="2179638"/>
          <p14:tracePt t="17335" x="750888" y="2187575"/>
          <p14:tracePt t="17347" x="741363" y="2197100"/>
          <p14:tracePt t="17363" x="741363" y="2205038"/>
          <p14:tracePt t="17380" x="731838" y="2214563"/>
          <p14:tracePt t="17396" x="714375" y="2232025"/>
          <p14:tracePt t="17413" x="714375" y="2241550"/>
          <p14:tracePt t="17429" x="704850" y="2251075"/>
          <p14:tracePt t="17447" x="704850" y="2268538"/>
          <p14:tracePt t="17463" x="696913" y="2276475"/>
          <p14:tracePt t="17480" x="696913" y="2286000"/>
          <p14:tracePt t="17496" x="696913" y="2295525"/>
          <p14:tracePt t="17513" x="696913" y="2312988"/>
          <p14:tracePt t="17530" x="696913" y="2330450"/>
          <p14:tracePt t="17547" x="696913" y="2366963"/>
          <p14:tracePt t="17564" x="704850" y="2384425"/>
          <p14:tracePt t="17583" x="714375" y="2411413"/>
          <p14:tracePt t="17596" x="723900" y="2419350"/>
          <p14:tracePt t="17614" x="731838" y="2428875"/>
          <p14:tracePt t="17662" x="731838" y="2438400"/>
          <p14:tracePt t="17722" x="741363" y="2446338"/>
          <p14:tracePt t="17738" x="741363" y="2455863"/>
          <p14:tracePt t="17751" x="741363" y="2465388"/>
          <p14:tracePt t="17760" x="750888" y="2465388"/>
          <p14:tracePt t="17830" x="750888" y="2473325"/>
          <p14:tracePt t="17942" x="758825" y="2473325"/>
          <p14:tracePt t="25355" x="758825" y="2490788"/>
          <p14:tracePt t="25380" x="758825" y="2500313"/>
          <p14:tracePt t="25393" x="758825" y="2527300"/>
          <p14:tracePt t="25407" x="758825" y="2536825"/>
          <p14:tracePt t="25423" x="758825" y="2544763"/>
          <p14:tracePt t="25439" x="750888" y="2562225"/>
          <p14:tracePt t="25456" x="750888" y="2571750"/>
          <p14:tracePt t="25472" x="741363" y="2598738"/>
          <p14:tracePt t="25488" x="741363" y="2608263"/>
          <p14:tracePt t="25505" x="741363" y="2625725"/>
          <p14:tracePt t="25521" x="741363" y="2633663"/>
          <p14:tracePt t="25540" x="741363" y="2643188"/>
          <p14:tracePt t="25556" x="741363" y="2652713"/>
          <p14:tracePt t="25572" x="741363" y="2679700"/>
          <p14:tracePt t="25589" x="741363" y="2687638"/>
          <p14:tracePt t="25605" x="741363" y="2697163"/>
          <p14:tracePt t="25622" x="741363" y="2705100"/>
          <p14:tracePt t="25639" x="741363" y="2724150"/>
          <p14:tracePt t="25655" x="741363" y="2732088"/>
          <p14:tracePt t="25672" x="741363" y="2741613"/>
          <p14:tracePt t="25688" x="741363" y="2751138"/>
          <p14:tracePt t="25705" x="750888" y="2768600"/>
          <p14:tracePt t="25721" x="750888" y="2776538"/>
          <p14:tracePt t="25738" x="750888" y="2786063"/>
          <p14:tracePt t="25755" x="750888" y="2803525"/>
          <p14:tracePt t="25771" x="750888" y="2813050"/>
          <p14:tracePt t="25788" x="750888" y="2822575"/>
          <p14:tracePt t="25805" x="750888" y="2840038"/>
          <p14:tracePt t="25822" x="750888" y="2847975"/>
          <p14:tracePt t="25838" x="758825" y="2847975"/>
          <p14:tracePt t="25855" x="758825" y="2857500"/>
          <p14:tracePt t="25892" x="758825" y="2874963"/>
          <p14:tracePt t="25909" x="758825" y="2884488"/>
          <p14:tracePt t="25925" x="758825" y="2894013"/>
          <p14:tracePt t="25938" x="758825" y="2901950"/>
          <p14:tracePt t="25955" x="768350" y="2911475"/>
          <p14:tracePt t="25971" x="776288" y="2919413"/>
          <p14:tracePt t="25994" x="776288" y="2928938"/>
          <p14:tracePt t="26011" x="776288" y="2938463"/>
          <p14:tracePt t="26027" x="776288" y="2946400"/>
          <p14:tracePt t="55460" x="795338" y="2965450"/>
          <p14:tracePt t="55471" x="822325" y="3009900"/>
          <p14:tracePt t="55484" x="847725" y="3062288"/>
          <p14:tracePt t="55493" x="847725" y="3081338"/>
          <p14:tracePt t="55510" x="866775" y="3108325"/>
          <p14:tracePt t="55525" x="874713" y="3152775"/>
          <p14:tracePt t="55542" x="884238" y="3187700"/>
          <p14:tracePt t="55559" x="893763" y="3224213"/>
          <p14:tracePt t="55576" x="911225" y="3286125"/>
          <p14:tracePt t="55592" x="919163" y="3322638"/>
          <p14:tracePt t="55609" x="928688" y="3357563"/>
          <p14:tracePt t="55626" x="938213" y="3384550"/>
          <p14:tracePt t="55643" x="946150" y="3411538"/>
          <p14:tracePt t="55659" x="946150" y="3429000"/>
          <p14:tracePt t="55676" x="955675" y="3438525"/>
          <p14:tracePt t="55825" x="955675" y="3446463"/>
          <p14:tracePt t="55835" x="955675" y="3482975"/>
          <p14:tracePt t="55846" x="955675" y="3500438"/>
          <p14:tracePt t="55862" x="955675" y="3536950"/>
          <p14:tracePt t="55875" x="965200" y="3571875"/>
          <p14:tracePt t="55893" x="973138" y="3616325"/>
          <p14:tracePt t="55909" x="973138" y="3652838"/>
          <p14:tracePt t="55925" x="973138" y="3687763"/>
          <p14:tracePt t="55942" x="973138" y="3724275"/>
          <p14:tracePt t="55959" x="973138" y="3741738"/>
          <p14:tracePt t="55975" x="973138" y="3751263"/>
          <p14:tracePt t="58584" x="973138" y="3768725"/>
          <p14:tracePt t="58591" x="973138" y="3776663"/>
          <p14:tracePt t="58599" x="973138" y="3786188"/>
          <p14:tracePt t="58606" x="965200" y="3786188"/>
          <p14:tracePt t="58623" x="955675" y="3795713"/>
          <p14:tracePt t="58640" x="946150" y="3803650"/>
          <p14:tracePt t="58657" x="946150" y="3822700"/>
          <p14:tracePt t="58673" x="938213" y="3840163"/>
          <p14:tracePt t="58690" x="911225" y="3884613"/>
          <p14:tracePt t="58706" x="901700" y="3911600"/>
          <p14:tracePt t="58724" x="893763" y="3919538"/>
          <p14:tracePt t="58739" x="884238" y="3929063"/>
          <p14:tracePt t="58756" x="884238" y="3938588"/>
          <p14:tracePt t="58772" x="884238" y="3946525"/>
          <p14:tracePt t="58777" x="884238" y="3956050"/>
          <p14:tracePt t="58794" x="884238" y="3965575"/>
          <p14:tracePt t="58810" x="884238" y="3973513"/>
          <p14:tracePt t="58827" x="884238" y="3983038"/>
          <p14:tracePt t="58842" x="884238" y="3990975"/>
          <p14:tracePt t="58856" x="884238" y="4010025"/>
          <p14:tracePt t="58872" x="884238" y="4017963"/>
          <p14:tracePt t="58889" x="884238" y="4037013"/>
          <p14:tracePt t="58906" x="884238" y="4062413"/>
          <p14:tracePt t="58922" x="893763" y="4089400"/>
          <p14:tracePt t="58939" x="893763" y="4098925"/>
          <p14:tracePt t="58956" x="901700" y="4108450"/>
          <p14:tracePt t="58972" x="901700" y="4116388"/>
          <p14:tracePt t="59006" x="901700" y="4133850"/>
          <p14:tracePt t="59022" x="911225" y="4133850"/>
          <p14:tracePt t="59039" x="911225" y="4143375"/>
          <p14:tracePt t="59072" x="911225" y="4152900"/>
          <p14:tracePt t="59089" x="911225" y="4170363"/>
          <p14:tracePt t="59106" x="911225" y="4179888"/>
          <p14:tracePt t="59122" x="911225" y="4187825"/>
          <p14:tracePt t="59156" x="911225" y="4197350"/>
          <p14:tracePt t="59207" x="911225" y="4205288"/>
          <p14:tracePt t="61103" x="919163" y="4205288"/>
          <p14:tracePt t="67458" x="919163" y="4224338"/>
          <p14:tracePt t="67471" x="919163" y="4251325"/>
          <p14:tracePt t="67482" x="911225" y="4259263"/>
          <p14:tracePt t="67497" x="901700" y="4286250"/>
          <p14:tracePt t="67514" x="901700" y="4313238"/>
          <p14:tracePt t="67531" x="893763" y="4322763"/>
          <p14:tracePt t="67547" x="893763" y="4330700"/>
          <p14:tracePt t="67563" x="893763" y="4348163"/>
          <p14:tracePt t="67580" x="893763" y="4357688"/>
          <p14:tracePt t="67597" x="893763" y="4367213"/>
          <p14:tracePt t="67614" x="893763" y="4375150"/>
          <p14:tracePt t="67630" x="893763" y="4384675"/>
          <p14:tracePt t="67647" x="893763" y="4394200"/>
          <p14:tracePt t="67664" x="893763" y="4411663"/>
          <p14:tracePt t="67681" x="884238" y="4419600"/>
          <p14:tracePt t="67697" x="884238" y="4429125"/>
          <p14:tracePt t="67714" x="884238" y="4438650"/>
          <p14:tracePt t="67730" x="884238" y="4446588"/>
          <p14:tracePt t="67747" x="884238" y="4456113"/>
          <p14:tracePt t="67764" x="884238" y="4465638"/>
          <p14:tracePt t="67767" x="884238" y="4473575"/>
          <p14:tracePt t="67781" x="884238" y="4483100"/>
          <p14:tracePt t="67797" x="884238" y="4491038"/>
          <p14:tracePt t="67818" x="884238" y="4500563"/>
          <p14:tracePt t="67833" x="884238" y="4510088"/>
          <p14:tracePt t="67853" x="884238" y="4527550"/>
          <p14:tracePt t="67881" x="884238" y="4537075"/>
          <p14:tracePt t="67936" x="884238" y="4545013"/>
          <p14:tracePt t="67953" x="884238" y="4554538"/>
          <p14:tracePt t="67968" x="884238" y="45624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91" y="-17010"/>
            <a:ext cx="12192000" cy="713048"/>
          </a:xfrm>
          <a:solidFill>
            <a:schemeClr val="accent1">
              <a:lumMod val="75000"/>
            </a:schemeClr>
          </a:solidFill>
        </p:spPr>
        <p:txBody>
          <a:bodyPr>
            <a:normAutofit/>
          </a:bodyPr>
          <a:lstStyle/>
          <a:p>
            <a:r>
              <a:rPr lang="en-IN" sz="4000" b="1" dirty="0"/>
              <a:t>After Docker Containerization</a:t>
            </a:r>
          </a:p>
        </p:txBody>
      </p:sp>
      <p:sp>
        <p:nvSpPr>
          <p:cNvPr id="6" name="Title 4"/>
          <p:cNvSpPr txBox="1">
            <a:spLocks/>
          </p:cNvSpPr>
          <p:nvPr/>
        </p:nvSpPr>
        <p:spPr>
          <a:xfrm>
            <a:off x="0" y="6489957"/>
            <a:ext cx="12192000" cy="356524"/>
          </a:xfrm>
          <a:prstGeom prst="rect">
            <a:avLst/>
          </a:prstGeom>
          <a:solidFill>
            <a:schemeClr val="accent2">
              <a:lumMod val="75000"/>
            </a:schemeClr>
          </a:solidFill>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4000" b="1" dirty="0"/>
          </a:p>
        </p:txBody>
      </p:sp>
      <p:pic>
        <p:nvPicPr>
          <p:cNvPr id="4" name="Picture 3">
            <a:extLst>
              <a:ext uri="{FF2B5EF4-FFF2-40B4-BE49-F238E27FC236}">
                <a16:creationId xmlns:a16="http://schemas.microsoft.com/office/drawing/2014/main" id="{6C005EAB-5BEB-A75D-EE69-26371AF929BC}"/>
              </a:ext>
            </a:extLst>
          </p:cNvPr>
          <p:cNvPicPr>
            <a:picLocks noChangeAspect="1"/>
          </p:cNvPicPr>
          <p:nvPr/>
        </p:nvPicPr>
        <p:blipFill>
          <a:blip r:embed="rId2"/>
          <a:stretch>
            <a:fillRect/>
          </a:stretch>
        </p:blipFill>
        <p:spPr>
          <a:xfrm>
            <a:off x="0" y="1673"/>
            <a:ext cx="12192000" cy="6854653"/>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1B8A9E3-A7D7-5535-81FC-D22C4184D3B8}"/>
                  </a:ext>
                </a:extLst>
              </p14:cNvPr>
              <p14:cNvContentPartPr/>
              <p14:nvPr/>
            </p14:nvContentPartPr>
            <p14:xfrm>
              <a:off x="4200120" y="961200"/>
              <a:ext cx="6521400" cy="3340080"/>
            </p14:xfrm>
          </p:contentPart>
        </mc:Choice>
        <mc:Fallback>
          <p:pic>
            <p:nvPicPr>
              <p:cNvPr id="2" name="Ink 1">
                <a:extLst>
                  <a:ext uri="{FF2B5EF4-FFF2-40B4-BE49-F238E27FC236}">
                    <a16:creationId xmlns:a16="http://schemas.microsoft.com/office/drawing/2014/main" id="{01B8A9E3-A7D7-5535-81FC-D22C4184D3B8}"/>
                  </a:ext>
                </a:extLst>
              </p:cNvPr>
              <p:cNvPicPr/>
              <p:nvPr/>
            </p:nvPicPr>
            <p:blipFill>
              <a:blip r:embed="rId4"/>
              <a:stretch>
                <a:fillRect/>
              </a:stretch>
            </p:blipFill>
            <p:spPr>
              <a:xfrm>
                <a:off x="4190760" y="951840"/>
                <a:ext cx="6540120" cy="3358800"/>
              </a:xfrm>
              <a:prstGeom prst="rect">
                <a:avLst/>
              </a:prstGeom>
            </p:spPr>
          </p:pic>
        </mc:Fallback>
      </mc:AlternateContent>
    </p:spTree>
    <p:extLst>
      <p:ext uri="{BB962C8B-B14F-4D97-AF65-F5344CB8AC3E}">
        <p14:creationId xmlns:p14="http://schemas.microsoft.com/office/powerpoint/2010/main" val="959413617"/>
      </p:ext>
    </p:extLst>
  </p:cSld>
  <p:clrMapOvr>
    <a:masterClrMapping/>
  </p:clrMapOvr>
  <mc:AlternateContent xmlns:mc="http://schemas.openxmlformats.org/markup-compatibility/2006" xmlns:p14="http://schemas.microsoft.com/office/powerpoint/2010/main">
    <mc:Choice Requires="p14">
      <p:transition spd="slow" p14:dur="2000" advTm="35903"/>
    </mc:Choice>
    <mc:Fallback xmlns="">
      <p:transition spd="slow" advTm="35903"/>
    </mc:Fallback>
  </mc:AlternateContent>
  <p:extLst>
    <p:ext uri="{3A86A75C-4F4B-4683-9AE1-C65F6400EC91}">
      <p14:laserTraceLst xmlns:p14="http://schemas.microsoft.com/office/powerpoint/2010/main">
        <p14:tracePtLst>
          <p14:tracePt t="4222" x="9269413" y="3009900"/>
          <p14:tracePt t="4232" x="9161463" y="2990850"/>
          <p14:tracePt t="4239" x="9055100" y="2973388"/>
          <p14:tracePt t="4249" x="8939213" y="2965450"/>
          <p14:tracePt t="4265" x="8705850" y="2955925"/>
          <p14:tracePt t="4282" x="8555038" y="2955925"/>
          <p14:tracePt t="4298" x="8447088" y="2955925"/>
          <p14:tracePt t="4315" x="8340725" y="2938463"/>
          <p14:tracePt t="4332" x="8296275" y="2938463"/>
          <p14:tracePt t="4348" x="8251825" y="2938463"/>
          <p14:tracePt t="4365" x="8232775" y="2938463"/>
          <p14:tracePt t="4381" x="8215313" y="2938463"/>
          <p14:tracePt t="4399" x="8180388" y="2955925"/>
          <p14:tracePt t="4416" x="8116888" y="2982913"/>
          <p14:tracePt t="4432" x="8010525" y="3009900"/>
          <p14:tracePt t="4448" x="7956550" y="3017838"/>
          <p14:tracePt t="4465" x="7894638" y="3036888"/>
          <p14:tracePt t="4482" x="7840663" y="3044825"/>
          <p14:tracePt t="4498" x="7769225" y="3062288"/>
          <p14:tracePt t="4504" x="7732713" y="3071813"/>
          <p14:tracePt t="4515" x="7705725" y="3081338"/>
          <p14:tracePt t="4532" x="7616825" y="3108325"/>
          <p14:tracePt t="4548" x="7589838" y="3116263"/>
          <p14:tracePt t="4565" x="7510463" y="3125788"/>
          <p14:tracePt t="4581" x="7466013" y="3133725"/>
          <p14:tracePt t="4598" x="7419975" y="3143250"/>
          <p14:tracePt t="4614" x="7385050" y="3160713"/>
          <p14:tracePt t="4631" x="7358063" y="3170238"/>
          <p14:tracePt t="4648" x="7348538" y="3179763"/>
          <p14:tracePt t="4665" x="7340600" y="3187700"/>
          <p14:tracePt t="4706" x="7340600" y="3197225"/>
          <p14:tracePt t="4722" x="7331075" y="3205163"/>
          <p14:tracePt t="4732" x="7331075" y="3232150"/>
          <p14:tracePt t="4748" x="7313613" y="3268663"/>
          <p14:tracePt t="4765" x="7304088" y="3303588"/>
          <p14:tracePt t="4781" x="7304088" y="3348038"/>
          <p14:tracePt t="4798" x="7304088" y="3384550"/>
          <p14:tracePt t="4814" x="7304088" y="3446463"/>
          <p14:tracePt t="4831" x="7323138" y="3490913"/>
          <p14:tracePt t="4847" x="7331075" y="3527425"/>
          <p14:tracePt t="4864" x="7348538" y="3571875"/>
          <p14:tracePt t="4881" x="7367588" y="3608388"/>
          <p14:tracePt t="4898" x="7429500" y="3660775"/>
          <p14:tracePt t="4914" x="7466013" y="3697288"/>
          <p14:tracePt t="4931" x="7510463" y="3732213"/>
          <p14:tracePt t="4947" x="7545388" y="3759200"/>
          <p14:tracePt t="4964" x="7581900" y="3768725"/>
          <p14:tracePt t="4981" x="7643813" y="3795713"/>
          <p14:tracePt t="4998" x="7697788" y="3822700"/>
          <p14:tracePt t="5001" x="7732713" y="3830638"/>
          <p14:tracePt t="5014" x="7759700" y="3848100"/>
          <p14:tracePt t="5031" x="7823200" y="3875088"/>
          <p14:tracePt t="5047" x="7858125" y="3894138"/>
          <p14:tracePt t="5064" x="7920038" y="3911600"/>
          <p14:tracePt t="5081" x="7929563" y="3919538"/>
          <p14:tracePt t="5097" x="7939088" y="3919538"/>
          <p14:tracePt t="5114" x="7947025" y="3919538"/>
          <p14:tracePt t="5131" x="7956550" y="3929063"/>
          <p14:tracePt t="5148" x="7974013" y="3929063"/>
          <p14:tracePt t="6157" x="7974013" y="3919538"/>
          <p14:tracePt t="6169" x="7974013" y="3911600"/>
          <p14:tracePt t="6185" x="7966075" y="3894138"/>
          <p14:tracePt t="6197" x="7939088" y="3857625"/>
          <p14:tracePt t="6214" x="7885113" y="3795713"/>
          <p14:tracePt t="6230" x="7769225" y="3705225"/>
          <p14:tracePt t="6246" x="7599363" y="3608388"/>
          <p14:tracePt t="6263" x="7429500" y="3482975"/>
          <p14:tracePt t="6280" x="7045325" y="3330575"/>
          <p14:tracePt t="6297" x="6688138" y="3197225"/>
          <p14:tracePt t="6314" x="6357938" y="3071813"/>
          <p14:tracePt t="6331" x="6062663" y="2990850"/>
          <p14:tracePt t="6347" x="5822950" y="2928938"/>
          <p14:tracePt t="6363" x="5616575" y="2894013"/>
          <p14:tracePt t="6379" x="5465763" y="2867025"/>
          <p14:tracePt t="6396" x="5313363" y="2813050"/>
          <p14:tracePt t="6413" x="5170488" y="2751138"/>
          <p14:tracePt t="6429" x="5116513" y="2732088"/>
          <p14:tracePt t="6446" x="5099050" y="2732088"/>
          <p14:tracePt t="6463" x="5089525" y="2724150"/>
          <p14:tracePt t="6521" x="5089525" y="2714625"/>
          <p14:tracePt t="6563" x="5099050" y="2714625"/>
          <p14:tracePt t="6576" x="5133975" y="2705100"/>
          <p14:tracePt t="6590" x="5187950" y="2697163"/>
          <p14:tracePt t="6604" x="5276850" y="2724150"/>
          <p14:tracePt t="6621" x="5411788" y="2776538"/>
          <p14:tracePt t="6633" x="5554663" y="2813050"/>
          <p14:tracePt t="6646" x="5626100" y="2822575"/>
          <p14:tracePt t="6663" x="5956300" y="2867025"/>
          <p14:tracePt t="6679" x="6269038" y="2901950"/>
          <p14:tracePt t="6697" x="6554788" y="2919413"/>
          <p14:tracePt t="6713" x="6769100" y="2946400"/>
          <p14:tracePt t="6730" x="6929438" y="2965450"/>
          <p14:tracePt t="6747" x="7072313" y="2973388"/>
          <p14:tracePt t="6763" x="7224713" y="2990850"/>
          <p14:tracePt t="6781" x="7446963" y="3017838"/>
          <p14:tracePt t="6797" x="7537450" y="3036888"/>
          <p14:tracePt t="6814" x="7572375" y="3054350"/>
          <p14:tracePt t="6830" x="7581900" y="3054350"/>
          <p14:tracePt t="7701" x="7634288" y="3054350"/>
          <p14:tracePt t="7712" x="7680325" y="3044825"/>
          <p14:tracePt t="7726" x="7804150" y="3017838"/>
          <p14:tracePt t="7738" x="7875588" y="3009900"/>
          <p14:tracePt t="7751" x="8018463" y="3000375"/>
          <p14:tracePt t="7763" x="8134350" y="2982913"/>
          <p14:tracePt t="7779" x="8251825" y="2955925"/>
          <p14:tracePt t="7795" x="8385175" y="2938463"/>
          <p14:tracePt t="7813" x="8537575" y="2938463"/>
          <p14:tracePt t="7828" x="8688388" y="2938463"/>
          <p14:tracePt t="7845" x="8848725" y="2919413"/>
          <p14:tracePt t="7862" x="8991600" y="2894013"/>
          <p14:tracePt t="7879" x="9144000" y="2857500"/>
          <p14:tracePt t="7896" x="9277350" y="2830513"/>
          <p14:tracePt t="7912" x="9429750" y="2803525"/>
          <p14:tracePt t="7928" x="9518650" y="2776538"/>
          <p14:tracePt t="7945" x="9590088" y="2768600"/>
          <p14:tracePt t="7962" x="9653588" y="2751138"/>
          <p14:tracePt t="7979" x="9705975" y="2732088"/>
          <p14:tracePt t="7995" x="9752013" y="2724150"/>
          <p14:tracePt t="8002" x="9777413" y="2724150"/>
          <p14:tracePt t="8013" x="9813925" y="2724150"/>
          <p14:tracePt t="8028" x="9840913" y="2714625"/>
          <p14:tracePt t="8045" x="9848850" y="2714625"/>
          <p14:tracePt t="8062" x="9867900" y="2714625"/>
          <p14:tracePt t="8094" x="9875838" y="2705100"/>
          <p14:tracePt t="8112" x="9885363" y="2705100"/>
          <p14:tracePt t="8129" x="9902825" y="2705100"/>
          <p14:tracePt t="8145" x="9912350" y="2697163"/>
          <p14:tracePt t="8162" x="9920288" y="2687638"/>
          <p14:tracePt t="8177" x="9947275" y="2687638"/>
          <p14:tracePt t="8194" x="9983788" y="2670175"/>
          <p14:tracePt t="8211" x="10037763" y="2670175"/>
          <p14:tracePt t="8227" x="10090150" y="2660650"/>
          <p14:tracePt t="8245" x="10144125" y="2643188"/>
          <p14:tracePt t="8264" x="10198100" y="2633663"/>
          <p14:tracePt t="8280" x="10225088" y="2616200"/>
          <p14:tracePt t="8294" x="10233025" y="2608263"/>
          <p14:tracePt t="8312" x="10260013" y="2598738"/>
          <p14:tracePt t="8328" x="10277475" y="2589213"/>
          <p14:tracePt t="8347" x="10287000" y="2581275"/>
          <p14:tracePt t="8361" x="10296525" y="2571750"/>
          <p14:tracePt t="8378" x="10304463" y="2571750"/>
          <p14:tracePt t="8399" x="10313988" y="2562225"/>
          <p14:tracePt t="8426" x="10331450" y="2544763"/>
          <p14:tracePt t="8453" x="10348913" y="2536825"/>
          <p14:tracePt t="8468" x="10358438" y="2517775"/>
          <p14:tracePt t="8478" x="10367963" y="2517775"/>
          <p14:tracePt t="8494" x="10385425" y="2509838"/>
          <p14:tracePt t="8497" x="10402888" y="2500313"/>
          <p14:tracePt t="8511" x="10402888" y="2490788"/>
          <p14:tracePt t="8527" x="10439400" y="2482850"/>
          <p14:tracePt t="8544" x="10474325" y="2473325"/>
          <p14:tracePt t="8562" x="10537825" y="2446338"/>
          <p14:tracePt t="8579" x="10563225" y="2438400"/>
          <p14:tracePt t="8595" x="10582275" y="2428875"/>
          <p14:tracePt t="8611" x="10609263" y="2419350"/>
          <p14:tracePt t="8628" x="10626725" y="2411413"/>
          <p14:tracePt t="8645" x="10634663" y="2411413"/>
          <p14:tracePt t="8662" x="10653713" y="2401888"/>
          <p14:tracePt t="8752" x="10680700" y="2401888"/>
          <p14:tracePt t="8825" x="10671175" y="2419350"/>
          <p14:tracePt t="8841" x="10644188" y="2428875"/>
          <p14:tracePt t="8849" x="10626725" y="2446338"/>
          <p14:tracePt t="8860" x="10609263" y="2446338"/>
          <p14:tracePt t="8882" x="10528300" y="2473325"/>
          <p14:tracePt t="8893" x="10501313" y="2482850"/>
          <p14:tracePt t="8910" x="10429875" y="2517775"/>
          <p14:tracePt t="8928" x="10385425" y="2554288"/>
          <p14:tracePt t="8945" x="10340975" y="2562225"/>
          <p14:tracePt t="8960" x="10304463" y="2581275"/>
          <p14:tracePt t="8983" x="10233025" y="2598738"/>
          <p14:tracePt t="8993" x="10215563" y="2608263"/>
          <p14:tracePt t="8997" x="10198100" y="2616200"/>
          <p14:tracePt t="9010" x="10180638" y="2616200"/>
          <p14:tracePt t="9027" x="10134600" y="2633663"/>
          <p14:tracePt t="9044" x="10117138" y="2652713"/>
          <p14:tracePt t="9061" x="10082213" y="2660650"/>
          <p14:tracePt t="9078" x="10055225" y="2679700"/>
          <p14:tracePt t="9093" x="10037763" y="2687638"/>
          <p14:tracePt t="9110" x="10010775" y="2697163"/>
          <p14:tracePt t="9127" x="9991725" y="2705100"/>
          <p14:tracePt t="9144" x="9974263" y="2705100"/>
          <p14:tracePt t="9164" x="9974263" y="2714625"/>
          <p14:tracePt t="9176" x="9966325" y="2714625"/>
          <p14:tracePt t="9193" x="9956800" y="2724150"/>
          <p14:tracePt t="9226" x="9956800" y="2732088"/>
          <p14:tracePt t="9347" x="9966325" y="2732088"/>
          <p14:tracePt t="9378" x="9974263" y="2732088"/>
          <p14:tracePt t="9387" x="9983788" y="2732088"/>
          <p14:tracePt t="9395" x="9991725" y="2732088"/>
          <p14:tracePt t="9410" x="10001250" y="2741613"/>
          <p14:tracePt t="9426" x="10063163" y="2751138"/>
          <p14:tracePt t="9443" x="10099675" y="2751138"/>
          <p14:tracePt t="9460" x="10134600" y="2751138"/>
          <p14:tracePt t="9479" x="10171113" y="2751138"/>
          <p14:tracePt t="9495" x="10206038" y="2741613"/>
          <p14:tracePt t="9503" x="10242550" y="2732088"/>
          <p14:tracePt t="9516" x="10260013" y="2732088"/>
          <p14:tracePt t="9527" x="10304463" y="2732088"/>
          <p14:tracePt t="9544" x="10331450" y="2724150"/>
          <p14:tracePt t="9561" x="10367963" y="2714625"/>
          <p14:tracePt t="9577" x="10394950" y="2705100"/>
          <p14:tracePt t="9598" x="10439400" y="2705100"/>
          <p14:tracePt t="9610" x="10447338" y="2705100"/>
          <p14:tracePt t="9627" x="10483850" y="2705100"/>
          <p14:tracePt t="9643" x="10510838" y="2705100"/>
          <p14:tracePt t="9660" x="10555288" y="2705100"/>
          <p14:tracePt t="9677" x="10582275" y="2705100"/>
          <p14:tracePt t="9694" x="10617200" y="2705100"/>
          <p14:tracePt t="9709" x="10634663" y="2697163"/>
          <p14:tracePt t="9726" x="10644188" y="2697163"/>
          <p14:tracePt t="9743" x="10653713" y="2687638"/>
          <p14:tracePt t="9760" x="10671175" y="2687638"/>
          <p14:tracePt t="9777" x="10680700" y="2687638"/>
          <p14:tracePt t="9793" x="10698163" y="2687638"/>
          <p14:tracePt t="9810" x="10706100" y="2687638"/>
          <p14:tracePt t="10944" x="10688638" y="2687638"/>
          <p14:tracePt t="10956" x="10590213" y="2687638"/>
          <p14:tracePt t="10969" x="10518775" y="2687638"/>
          <p14:tracePt t="10986" x="10367963" y="2687638"/>
          <p14:tracePt t="10998" x="10171113" y="2670175"/>
          <p14:tracePt t="11005" x="10045700" y="2670175"/>
          <p14:tracePt t="11015" x="9912350" y="2670175"/>
          <p14:tracePt t="11026" x="9653588" y="2687638"/>
          <p14:tracePt t="11053" x="9286875" y="2687638"/>
          <p14:tracePt t="11065" x="9072563" y="2687638"/>
          <p14:tracePt t="11082" x="8858250" y="2697163"/>
          <p14:tracePt t="11091" x="8751888" y="2697163"/>
          <p14:tracePt t="11108" x="8562975" y="2714625"/>
          <p14:tracePt t="11125" x="8385175" y="2732088"/>
          <p14:tracePt t="11143" x="8126413" y="2759075"/>
          <p14:tracePt t="11159" x="8054975" y="2759075"/>
          <p14:tracePt t="11176" x="7885113" y="2768600"/>
          <p14:tracePt t="11192" x="7796213" y="2768600"/>
          <p14:tracePt t="11208" x="7715250" y="2786063"/>
          <p14:tracePt t="11225" x="7670800" y="2795588"/>
          <p14:tracePt t="11242" x="7634288" y="2803525"/>
          <p14:tracePt t="11258" x="7626350" y="2803525"/>
          <p14:tracePt t="11343" x="7608888" y="2822575"/>
          <p14:tracePt t="11353" x="7562850" y="2847975"/>
          <p14:tracePt t="11366" x="7527925" y="2867025"/>
          <p14:tracePt t="11380" x="7473950" y="2884488"/>
          <p14:tracePt t="11392" x="7446963" y="2894013"/>
          <p14:tracePt t="11408" x="7375525" y="2911475"/>
          <p14:tracePt t="11424" x="7340600" y="2928938"/>
          <p14:tracePt t="11441" x="7296150" y="2965450"/>
          <p14:tracePt t="11466" x="7224713" y="3081338"/>
          <p14:tracePt t="11477" x="7205663" y="3125788"/>
          <p14:tracePt t="11500" x="7143750" y="3286125"/>
          <p14:tracePt t="11509" x="7134225" y="3313113"/>
          <p14:tracePt t="11524" x="7126288" y="3367088"/>
          <p14:tracePt t="11541" x="7126288" y="3438525"/>
          <p14:tracePt t="11558" x="7143750" y="3527425"/>
          <p14:tracePt t="11575" x="7170738" y="3598863"/>
          <p14:tracePt t="11592" x="7215188" y="3687763"/>
          <p14:tracePt t="11609" x="7286625" y="3776663"/>
          <p14:tracePt t="11625" x="7358063" y="3830638"/>
          <p14:tracePt t="11643" x="7500938" y="3938588"/>
          <p14:tracePt t="11658" x="7608888" y="3990975"/>
          <p14:tracePt t="11675" x="7715250" y="4044950"/>
          <p14:tracePt t="11691" x="7786688" y="4081463"/>
          <p14:tracePt t="11708" x="7840663" y="4098925"/>
          <p14:tracePt t="11726" x="7902575" y="4116388"/>
          <p14:tracePt t="11767" x="8170863" y="4160838"/>
          <p14:tracePt t="11812" x="8456613" y="4179888"/>
          <p14:tracePt t="11824" x="8518525" y="4170363"/>
          <p14:tracePt t="11841" x="8634413" y="4152900"/>
          <p14:tracePt t="11857" x="8742363" y="4125913"/>
          <p14:tracePt t="11874" x="8831263" y="4108450"/>
          <p14:tracePt t="11891" x="8920163" y="4089400"/>
          <p14:tracePt t="11909" x="9010650" y="4071938"/>
          <p14:tracePt t="11925" x="9090025" y="4027488"/>
          <p14:tracePt t="11941" x="9188450" y="3983038"/>
          <p14:tracePt t="11969" x="9375775" y="3875088"/>
          <p14:tracePt t="11979" x="9412288" y="3848100"/>
          <p14:tracePt t="11992" x="9439275" y="3822700"/>
          <p14:tracePt t="12047" x="9582150" y="3687763"/>
          <p14:tracePt t="12067" x="9599613" y="3652838"/>
          <p14:tracePt t="12075" x="9609138" y="3633788"/>
          <p14:tracePt t="12091" x="9626600" y="3598863"/>
          <p14:tracePt t="12108" x="9634538" y="3589338"/>
          <p14:tracePt t="12124" x="9634538" y="3571875"/>
          <p14:tracePt t="12142" x="9634538" y="3527425"/>
          <p14:tracePt t="12158" x="9626600" y="3490913"/>
          <p14:tracePt t="12174" x="9599613" y="3446463"/>
          <p14:tracePt t="12191" x="9563100" y="3411538"/>
          <p14:tracePt t="12208" x="9518650" y="3375025"/>
          <p14:tracePt t="12224" x="9483725" y="3340100"/>
          <p14:tracePt t="12240" x="9429750" y="3295650"/>
          <p14:tracePt t="12257" x="9385300" y="3276600"/>
          <p14:tracePt t="12281" x="9269413" y="3232150"/>
          <p14:tracePt t="12301" x="9180513" y="3205163"/>
          <p14:tracePt t="12318" x="9099550" y="3187700"/>
          <p14:tracePt t="12324" x="9045575" y="3187700"/>
          <p14:tracePt t="12340" x="8947150" y="3170238"/>
          <p14:tracePt t="12358" x="8840788" y="3152775"/>
          <p14:tracePt t="12374" x="8634413" y="3143250"/>
          <p14:tracePt t="12391" x="8483600" y="3152775"/>
          <p14:tracePt t="12407" x="8340725" y="3179763"/>
          <p14:tracePt t="12424" x="8170863" y="3214688"/>
          <p14:tracePt t="12441" x="8001000" y="3259138"/>
          <p14:tracePt t="12457" x="7848600" y="3322638"/>
          <p14:tracePt t="12473" x="7697788" y="3384550"/>
          <p14:tracePt t="12490" x="7572375" y="3446463"/>
          <p14:tracePt t="12507" x="7491413" y="3509963"/>
          <p14:tracePt t="12523" x="7419975" y="3589338"/>
          <p14:tracePt t="12540" x="7358063" y="3670300"/>
          <p14:tracePt t="12557" x="7304088" y="3759200"/>
          <p14:tracePt t="12574" x="7286625" y="3822700"/>
          <p14:tracePt t="12590" x="7269163" y="3867150"/>
          <p14:tracePt t="12608" x="7269163" y="3902075"/>
          <p14:tracePt t="12624" x="7277100" y="3911600"/>
          <p14:tracePt t="12641" x="7286625" y="3929063"/>
          <p14:tracePt t="12658" x="7313613" y="3956050"/>
          <p14:tracePt t="12674" x="7375525" y="4000500"/>
          <p14:tracePt t="12691" x="7456488" y="4054475"/>
          <p14:tracePt t="12707" x="7518400" y="4089400"/>
          <p14:tracePt t="12724" x="7572375" y="4108450"/>
          <p14:tracePt t="12740" x="7643813" y="4116388"/>
          <p14:tracePt t="12757" x="7777163" y="4133850"/>
          <p14:tracePt t="12773" x="7885113" y="4143375"/>
          <p14:tracePt t="12791" x="8010525" y="4152900"/>
          <p14:tracePt t="12808" x="8108950" y="4170363"/>
          <p14:tracePt t="12824" x="8197850" y="4179888"/>
          <p14:tracePt t="12840" x="8331200" y="4187825"/>
          <p14:tracePt t="12857" x="8466138" y="4197350"/>
          <p14:tracePt t="12874" x="8643938" y="4205288"/>
          <p14:tracePt t="12891" x="8742363" y="4205288"/>
          <p14:tracePt t="12907" x="8796338" y="4205288"/>
          <p14:tracePt t="12924" x="8848725" y="4197350"/>
          <p14:tracePt t="12941" x="8912225" y="4187825"/>
          <p14:tracePt t="12957" x="8983663" y="4179888"/>
          <p14:tracePt t="12973" x="9082088" y="4170363"/>
          <p14:tracePt t="12990" x="9161463" y="4170363"/>
          <p14:tracePt t="13006" x="9215438" y="4160838"/>
          <p14:tracePt t="13023" x="9323388" y="4143375"/>
          <p14:tracePt t="13040" x="9394825" y="4116388"/>
          <p14:tracePt t="13057" x="9429750" y="4108450"/>
          <p14:tracePt t="13074" x="9466263" y="4089400"/>
          <p14:tracePt t="14709" x="9420225" y="4037013"/>
          <p14:tracePt t="14726" x="9375775" y="3990975"/>
          <p14:tracePt t="14738" x="9348788" y="3965575"/>
          <p14:tracePt t="14756" x="9259888" y="3875088"/>
          <p14:tracePt t="14789" x="9170988" y="3786188"/>
          <p14:tracePt t="14799" x="9117013" y="3751263"/>
          <p14:tracePt t="14805" x="9072563" y="3741738"/>
          <p14:tracePt t="14821" x="8974138" y="3724275"/>
          <p14:tracePt t="14838" x="8875713" y="3714750"/>
          <p14:tracePt t="14859" x="8742363" y="3714750"/>
          <p14:tracePt t="14872" x="8634413" y="3714750"/>
          <p14:tracePt t="14890" x="8545513" y="3714750"/>
          <p14:tracePt t="14904" x="8429625" y="3724275"/>
          <p14:tracePt t="14921" x="8323263" y="3741738"/>
          <p14:tracePt t="14938" x="8224838" y="3741738"/>
          <p14:tracePt t="14963" x="8099425" y="3751263"/>
          <p14:tracePt t="14972" x="8054975" y="3751263"/>
          <p14:tracePt t="14988" x="7983538" y="3751263"/>
          <p14:tracePt t="15016" x="7885113" y="3751263"/>
          <p14:tracePt t="15026" x="7867650" y="3751263"/>
          <p14:tracePt t="15040" x="7813675" y="3751263"/>
          <p14:tracePt t="15050" x="7796213" y="3751263"/>
          <p14:tracePt t="15073" x="7742238" y="3768725"/>
          <p14:tracePt t="15088" x="7697788" y="3776663"/>
          <p14:tracePt t="15106" x="7653338" y="3795713"/>
          <p14:tracePt t="15121" x="7616825" y="3803650"/>
          <p14:tracePt t="15139" x="7554913" y="3803650"/>
          <p14:tracePt t="15155" x="7537450" y="3813175"/>
          <p14:tracePt t="15171" x="7500938" y="3813175"/>
          <p14:tracePt t="15187" x="7491413" y="3822700"/>
          <p14:tracePt t="15204" x="7483475" y="3822700"/>
          <p14:tracePt t="15221" x="7473950" y="3822700"/>
          <p14:tracePt t="15238" x="7473950" y="3830638"/>
          <p14:tracePt t="15254" x="7466013" y="3830638"/>
          <p14:tracePt t="15340" x="7456488" y="3830638"/>
          <p14:tracePt t="15349" x="7456488" y="3840163"/>
          <p14:tracePt t="15411" x="7439025" y="3848100"/>
          <p14:tracePt t="15423" x="7439025" y="3857625"/>
          <p14:tracePt t="15438" x="7439025" y="3867150"/>
          <p14:tracePt t="15454" x="7429500" y="3875088"/>
          <p14:tracePt t="15471" x="7429500" y="3884613"/>
          <p14:tracePt t="15488" x="7429500" y="3911600"/>
          <p14:tracePt t="15504" x="7429500" y="3929063"/>
          <p14:tracePt t="15521" x="7429500" y="3938588"/>
          <p14:tracePt t="15525" x="7429500" y="3956050"/>
          <p14:tracePt t="15537" x="7429500" y="3973513"/>
          <p14:tracePt t="15554" x="7429500" y="4017963"/>
          <p14:tracePt t="15570" x="7439025" y="4062413"/>
          <p14:tracePt t="15587" x="7446963" y="4108450"/>
          <p14:tracePt t="15604" x="7466013" y="4152900"/>
          <p14:tracePt t="15621" x="7473950" y="4179888"/>
          <p14:tracePt t="15637" x="7483475" y="4197350"/>
          <p14:tracePt t="15654" x="7491413" y="41973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p:txBody>
          <a:bodyPr/>
          <a:lstStyle/>
          <a:p>
            <a:r>
              <a:rPr lang="en-US"/>
              <a:t>1.1 Transporting Goods Analogy</a:t>
            </a:r>
          </a:p>
        </p:txBody>
      </p:sp>
      <p:sp>
        <p:nvSpPr>
          <p:cNvPr id="6" name="Text Placeholder 5"/>
          <p:cNvSpPr>
            <a:spLocks noGrp="1"/>
          </p:cNvSpPr>
          <p:nvPr>
            <p:ph type="body" idx="2"/>
          </p:nvPr>
        </p:nvSpPr>
        <p:spPr/>
        <p:txBody>
          <a:bodyPr/>
          <a:lstStyle/>
          <a:p>
            <a:r>
              <a:rPr lang="en-US" dirty="0"/>
              <a:t> </a:t>
            </a:r>
          </a:p>
        </p:txBody>
      </p:sp>
      <p:pic>
        <p:nvPicPr>
          <p:cNvPr id="22" name="Picture 21">
            <a:extLst>
              <a:ext uri="{FF2B5EF4-FFF2-40B4-BE49-F238E27FC236}">
                <a16:creationId xmlns:a16="http://schemas.microsoft.com/office/drawing/2014/main" id="{24B94A8F-2AEF-4FCF-A5F8-EB57F5E14CE6}"/>
              </a:ext>
            </a:extLst>
          </p:cNvPr>
          <p:cNvPicPr>
            <a:picLocks noChangeAspect="1"/>
          </p:cNvPicPr>
          <p:nvPr/>
        </p:nvPicPr>
        <p:blipFill rotWithShape="1">
          <a:blip r:embed="rId3"/>
          <a:srcRect r="3193" b="2222"/>
          <a:stretch/>
        </p:blipFill>
        <p:spPr>
          <a:xfrm>
            <a:off x="1140373" y="152400"/>
            <a:ext cx="11051628" cy="67056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A52DA42-DF8B-9021-CB5C-16DC8F3F02BB}"/>
                  </a:ext>
                </a:extLst>
              </p14:cNvPr>
              <p14:cNvContentPartPr/>
              <p14:nvPr/>
            </p14:nvContentPartPr>
            <p14:xfrm>
              <a:off x="2520" y="982800"/>
              <a:ext cx="3591000" cy="3736800"/>
            </p14:xfrm>
          </p:contentPart>
        </mc:Choice>
        <mc:Fallback>
          <p:pic>
            <p:nvPicPr>
              <p:cNvPr id="2" name="Ink 1">
                <a:extLst>
                  <a:ext uri="{FF2B5EF4-FFF2-40B4-BE49-F238E27FC236}">
                    <a16:creationId xmlns:a16="http://schemas.microsoft.com/office/drawing/2014/main" id="{2A52DA42-DF8B-9021-CB5C-16DC8F3F02BB}"/>
                  </a:ext>
                </a:extLst>
              </p:cNvPr>
              <p:cNvPicPr/>
              <p:nvPr/>
            </p:nvPicPr>
            <p:blipFill>
              <a:blip r:embed="rId5"/>
              <a:stretch>
                <a:fillRect/>
              </a:stretch>
            </p:blipFill>
            <p:spPr>
              <a:xfrm>
                <a:off x="-6840" y="973440"/>
                <a:ext cx="3609720" cy="37555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p:txBody>
          <a:bodyPr/>
          <a:lstStyle/>
          <a:p>
            <a:r>
              <a:rPr lang="en-US"/>
              <a:t>1.2 Problems in Shipping Industry before Containers</a:t>
            </a:r>
          </a:p>
        </p:txBody>
      </p:sp>
      <p:sp>
        <p:nvSpPr>
          <p:cNvPr id="12" name="Text Placeholder 11"/>
          <p:cNvSpPr>
            <a:spLocks noGrp="1"/>
          </p:cNvSpPr>
          <p:nvPr>
            <p:ph type="body" idx="2"/>
          </p:nvPr>
        </p:nvSpPr>
        <p:spPr/>
        <p:txBody>
          <a:bodyPr/>
          <a:lstStyle/>
          <a:p>
            <a:r>
              <a:rPr lang="en-US" dirty="0"/>
              <a:t> </a:t>
            </a:r>
          </a:p>
        </p:txBody>
      </p:sp>
      <p:grpSp>
        <p:nvGrpSpPr>
          <p:cNvPr id="17" name="Group 16"/>
          <p:cNvGrpSpPr/>
          <p:nvPr/>
        </p:nvGrpSpPr>
        <p:grpSpPr>
          <a:xfrm>
            <a:off x="671926" y="1651435"/>
            <a:ext cx="9589018" cy="3758765"/>
            <a:chOff x="379441" y="1245035"/>
            <a:chExt cx="9589018" cy="3758765"/>
          </a:xfrm>
        </p:grpSpPr>
        <p:sp>
          <p:nvSpPr>
            <p:cNvPr id="18" name="Rectangle 17"/>
            <p:cNvSpPr/>
            <p:nvPr/>
          </p:nvSpPr>
          <p:spPr>
            <a:xfrm>
              <a:off x="379441" y="1245035"/>
              <a:ext cx="9368853" cy="5537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514351" y="1304995"/>
              <a:ext cx="9454108" cy="3698805"/>
            </a:xfrm>
            <a:prstGeom prst="rect">
              <a:avLst/>
            </a:prstGeom>
            <a:noFill/>
            <a:ln>
              <a:noFill/>
            </a:ln>
          </p:spPr>
          <p:txBody>
            <a:bodyPr spcFirstLastPara="1" wrap="square" lIns="0" tIns="0" rIns="91425" bIns="45700" anchor="t" anchorCtr="0"/>
            <a:lstStyle>
              <a:defPPr marR="0" lvl="0" algn="l" rtl="0">
                <a:lnSpc>
                  <a:spcPct val="100000"/>
                </a:lnSpc>
                <a:spcBef>
                  <a:spcPts val="0"/>
                </a:spcBef>
                <a:spcAft>
                  <a:spcPts val="0"/>
                </a:spcAft>
              </a:defPPr>
              <a:lvl1pPr marL="0" marR="0" lvl="0" indent="-228594" algn="l" rtl="0" eaLnBrk="1" hangingPunct="1">
                <a:lnSpc>
                  <a:spcPct val="100000"/>
                </a:lnSpc>
                <a:spcBef>
                  <a:spcPts val="600"/>
                </a:spcBef>
                <a:spcAft>
                  <a:spcPts val="60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4479" marR="0" lvl="1" indent="-342891" algn="l" rtl="0" eaLnBrk="1" hangingPunct="1">
                <a:lnSpc>
                  <a:spcPct val="100000"/>
                </a:lnSpc>
                <a:spcBef>
                  <a:spcPts val="6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688957" marR="0" lvl="2" indent="-330192" algn="l" rtl="0" eaLnBrk="1" hangingPunct="1">
                <a:lnSpc>
                  <a:spcPct val="100000"/>
                </a:lnSpc>
                <a:spcBef>
                  <a:spcPts val="600"/>
                </a:spcBef>
                <a:spcAft>
                  <a:spcPts val="0"/>
                </a:spcAft>
                <a:buClr>
                  <a:schemeClr val="dk1"/>
                </a:buClr>
                <a:buSzPts val="1600"/>
                <a:buFont typeface="Wingdings 3" panose="05040102010807070707" pitchFamily="18" charset="2"/>
                <a:buChar char="9"/>
                <a:defRPr sz="1600" b="0" i="0" u="none" strike="noStrike" cap="none">
                  <a:solidFill>
                    <a:schemeClr val="dk1"/>
                  </a:solidFill>
                  <a:latin typeface="Arial"/>
                  <a:ea typeface="Arial"/>
                  <a:cs typeface="Arial"/>
                  <a:sym typeface="Arial"/>
                </a:defRPr>
              </a:lvl3pPr>
              <a:lvl4pPr marL="1828754" marR="0" lvl="3" indent="-323843" algn="l" rtl="0" eaLnBrk="1" hangingPunct="1">
                <a:lnSpc>
                  <a:spcPct val="100000"/>
                </a:lnSpc>
                <a:spcBef>
                  <a:spcPts val="839"/>
                </a:spcBef>
                <a:spcAft>
                  <a:spcPts val="0"/>
                </a:spcAft>
                <a:buClr>
                  <a:schemeClr val="dk1"/>
                </a:buClr>
                <a:buSzPts val="1500"/>
                <a:buFont typeface="Noto Sans Symbols"/>
                <a:buChar char="→"/>
                <a:defRPr sz="1500" b="0" i="0" u="none" strike="noStrike" cap="none">
                  <a:solidFill>
                    <a:schemeClr val="dk1"/>
                  </a:solidFill>
                  <a:latin typeface="Arial"/>
                  <a:ea typeface="Arial"/>
                  <a:cs typeface="Arial"/>
                  <a:sym typeface="Arial"/>
                </a:defRPr>
              </a:lvl4pPr>
              <a:lvl5pPr marL="2285943" marR="0" lvl="4" indent="-298443" algn="l" rtl="0" eaLnBrk="1" hangingPunct="1">
                <a:lnSpc>
                  <a:spcPct val="90000"/>
                </a:lnSpc>
                <a:spcBef>
                  <a:spcPts val="839"/>
                </a:spcBef>
                <a:spcAft>
                  <a:spcPts val="0"/>
                </a:spcAft>
                <a:buClr>
                  <a:schemeClr val="dk1"/>
                </a:buClr>
                <a:buSzPts val="1100"/>
                <a:buFont typeface="Noto Sans Symbols"/>
                <a:buChar char="→"/>
                <a:defRPr sz="1100" b="0" i="0" u="none" strike="noStrike" cap="none">
                  <a:solidFill>
                    <a:schemeClr val="dk1"/>
                  </a:solidFill>
                  <a:latin typeface="Calibri"/>
                  <a:ea typeface="Calibri"/>
                  <a:cs typeface="Calibri"/>
                  <a:sym typeface="Calibri"/>
                </a:defRPr>
              </a:lvl5pPr>
              <a:lvl6pPr marL="2743131" marR="0" lvl="5" indent="-342891" algn="l" rtl="0" eaLnBrk="1" hangingPunct="1">
                <a:lnSpc>
                  <a:spcPct val="90000"/>
                </a:lnSpc>
                <a:spcBef>
                  <a:spcPts val="839"/>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320" marR="0" lvl="6"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509" marR="0" lvl="7"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697" marR="0" lvl="8" indent="-342891" algn="l" rtl="0" eaLnBrk="1" hangingPunct="1">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solidFill>
                    <a:schemeClr val="bg1"/>
                  </a:solidFill>
                </a:rPr>
                <a:t>The shipping industry faced the following problems before containers: </a:t>
              </a:r>
            </a:p>
            <a:p>
              <a:pPr marL="571500" lvl="1" indent="0">
                <a:spcBef>
                  <a:spcPts val="1800"/>
                </a:spcBef>
                <a:buFont typeface="Noto Sans Symbols"/>
                <a:buNone/>
              </a:pPr>
              <a:r>
                <a:rPr lang="en-US" dirty="0"/>
                <a:t>Shipping fragile goods with robust ones</a:t>
              </a:r>
            </a:p>
            <a:p>
              <a:pPr marL="571500" lvl="1" indent="0">
                <a:spcBef>
                  <a:spcPts val="1800"/>
                </a:spcBef>
                <a:buFont typeface="Noto Sans Symbols"/>
                <a:buNone/>
              </a:pPr>
              <a:r>
                <a:rPr lang="en-US" dirty="0"/>
                <a:t>Shipping of edible food items with raw materials</a:t>
              </a:r>
            </a:p>
            <a:p>
              <a:pPr marL="571500" lvl="1" indent="0">
                <a:spcBef>
                  <a:spcPts val="1800"/>
                </a:spcBef>
                <a:buFont typeface="Noto Sans Symbols"/>
                <a:buNone/>
              </a:pPr>
              <a:r>
                <a:rPr lang="en-US" dirty="0"/>
                <a:t>Shipping of cars</a:t>
              </a:r>
            </a:p>
            <a:p>
              <a:pPr marL="571500" lvl="1" indent="0">
                <a:spcBef>
                  <a:spcPts val="1800"/>
                </a:spcBef>
                <a:buFont typeface="Noto Sans Symbols"/>
                <a:buNone/>
              </a:pPr>
              <a:r>
                <a:rPr lang="en-US" dirty="0"/>
                <a:t>Shipping of various goods via different mode of transports like railways, roadways, airways, waterways, etc.</a:t>
              </a:r>
            </a:p>
            <a:p>
              <a:pPr marL="571500" lvl="1" indent="0">
                <a:spcBef>
                  <a:spcPts val="1800"/>
                </a:spcBef>
                <a:buFont typeface="Noto Sans Symbols"/>
                <a:buNone/>
              </a:pPr>
              <a:r>
                <a:rPr lang="en-US" dirty="0"/>
                <a:t>Loading and unloading of goods</a:t>
              </a:r>
            </a:p>
            <a:p>
              <a:endParaRPr lang="en-US" dirty="0"/>
            </a:p>
          </p:txBody>
        </p:sp>
        <p:cxnSp>
          <p:nvCxnSpPr>
            <p:cNvPr id="20" name="Straight Connector 19"/>
            <p:cNvCxnSpPr/>
            <p:nvPr/>
          </p:nvCxnSpPr>
          <p:spPr>
            <a:xfrm>
              <a:off x="379441" y="2368446"/>
              <a:ext cx="9368853" cy="0"/>
            </a:xfrm>
            <a:prstGeom prst="line">
              <a:avLst/>
            </a:prstGeom>
            <a:ln w="19050">
              <a:solidFill>
                <a:srgbClr val="0B8F5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79441" y="2878111"/>
              <a:ext cx="9368853" cy="0"/>
            </a:xfrm>
            <a:prstGeom prst="line">
              <a:avLst/>
            </a:prstGeom>
            <a:ln w="19050">
              <a:solidFill>
                <a:srgbClr val="0B8F5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9441" y="3372786"/>
              <a:ext cx="9368853" cy="0"/>
            </a:xfrm>
            <a:prstGeom prst="line">
              <a:avLst/>
            </a:prstGeom>
            <a:ln w="19050">
              <a:solidFill>
                <a:srgbClr val="0B8F5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9441" y="4122294"/>
              <a:ext cx="9368853" cy="0"/>
            </a:xfrm>
            <a:prstGeom prst="line">
              <a:avLst/>
            </a:prstGeom>
            <a:ln w="19050">
              <a:solidFill>
                <a:srgbClr val="0B8F5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79441" y="4661940"/>
              <a:ext cx="9368853" cy="0"/>
            </a:xfrm>
            <a:prstGeom prst="line">
              <a:avLst/>
            </a:prstGeom>
            <a:ln w="19050">
              <a:solidFill>
                <a:srgbClr val="0B8F5D"/>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79442" y="1765528"/>
              <a:ext cx="430028" cy="302528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682860" y="1955971"/>
              <a:ext cx="314325" cy="212541"/>
            </a:xfrm>
            <a:prstGeom prst="rightArrow">
              <a:avLst/>
            </a:prstGeom>
            <a:solidFill>
              <a:schemeClr val="bg1"/>
            </a:solidFill>
            <a:ln w="12700">
              <a:solidFill>
                <a:srgbClr val="0B8F5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82860" y="2489292"/>
              <a:ext cx="314325" cy="212541"/>
            </a:xfrm>
            <a:prstGeom prst="rightArrow">
              <a:avLst/>
            </a:prstGeom>
            <a:solidFill>
              <a:schemeClr val="bg1"/>
            </a:solidFill>
            <a:ln w="12700">
              <a:solidFill>
                <a:srgbClr val="0B8F5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682860" y="3013243"/>
              <a:ext cx="314325" cy="212541"/>
            </a:xfrm>
            <a:prstGeom prst="rightArrow">
              <a:avLst/>
            </a:prstGeom>
            <a:solidFill>
              <a:schemeClr val="bg1"/>
            </a:solidFill>
            <a:ln w="12700">
              <a:solidFill>
                <a:srgbClr val="0B8F5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682860" y="3502298"/>
              <a:ext cx="314325" cy="212541"/>
            </a:xfrm>
            <a:prstGeom prst="rightArrow">
              <a:avLst/>
            </a:prstGeom>
            <a:solidFill>
              <a:schemeClr val="bg1"/>
            </a:solidFill>
            <a:ln w="12700">
              <a:solidFill>
                <a:srgbClr val="0B8F5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682860" y="4276371"/>
              <a:ext cx="314325" cy="212541"/>
            </a:xfrm>
            <a:prstGeom prst="rightArrow">
              <a:avLst/>
            </a:prstGeom>
            <a:solidFill>
              <a:schemeClr val="bg1"/>
            </a:solidFill>
            <a:ln w="12700">
              <a:solidFill>
                <a:srgbClr val="0B8F5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1" name="Rectangle 20">
            <a:extLst>
              <a:ext uri="{FF2B5EF4-FFF2-40B4-BE49-F238E27FC236}">
                <a16:creationId xmlns:a16="http://schemas.microsoft.com/office/drawing/2014/main" id="{4521BD37-80C8-4DA6-A57B-76C45B2D8185}"/>
              </a:ext>
            </a:extLst>
          </p:cNvPr>
          <p:cNvSpPr/>
          <p:nvPr/>
        </p:nvSpPr>
        <p:spPr>
          <a:xfrm>
            <a:off x="0" y="1742915"/>
            <a:ext cx="2466975"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Google Shape;84;p18"/>
          <p:cNvSpPr txBox="1">
            <a:spLocks noGrp="1"/>
          </p:cNvSpPr>
          <p:nvPr>
            <p:ph type="title"/>
          </p:nvPr>
        </p:nvSpPr>
        <p:spPr>
          <a:xfrm>
            <a:off x="208635" y="633246"/>
            <a:ext cx="10515600" cy="492172"/>
          </a:xfrm>
        </p:spPr>
        <p:txBody>
          <a:bodyPr/>
          <a:lstStyle/>
          <a:p>
            <a:r>
              <a:rPr lang="en-US"/>
              <a:t>1.3 Shipping Industry Challenges</a:t>
            </a:r>
          </a:p>
        </p:txBody>
      </p:sp>
      <p:sp>
        <p:nvSpPr>
          <p:cNvPr id="4" name="Text Placeholder 3"/>
          <p:cNvSpPr>
            <a:spLocks noGrp="1"/>
          </p:cNvSpPr>
          <p:nvPr>
            <p:ph type="body" idx="2"/>
          </p:nvPr>
        </p:nvSpPr>
        <p:spPr>
          <a:xfrm>
            <a:off x="514351" y="1304995"/>
            <a:ext cx="10273812" cy="459064"/>
          </a:xfrm>
        </p:spPr>
        <p:txBody>
          <a:bodyPr/>
          <a:lstStyle/>
          <a:p>
            <a:r>
              <a:rPr lang="en-US" dirty="0"/>
              <a:t>The various challenges faced by the shipping industry.</a:t>
            </a:r>
          </a:p>
          <a:p>
            <a:endParaRPr lang="en-US" dirty="0"/>
          </a:p>
        </p:txBody>
      </p:sp>
      <p:sp>
        <p:nvSpPr>
          <p:cNvPr id="3" name="Rectangle 2">
            <a:extLst>
              <a:ext uri="{FF2B5EF4-FFF2-40B4-BE49-F238E27FC236}">
                <a16:creationId xmlns:a16="http://schemas.microsoft.com/office/drawing/2014/main" id="{FA054DF2-81DC-411C-BF8D-9F839DAAA4EA}"/>
              </a:ext>
            </a:extLst>
          </p:cNvPr>
          <p:cNvSpPr/>
          <p:nvPr/>
        </p:nvSpPr>
        <p:spPr>
          <a:xfrm>
            <a:off x="407363" y="1758593"/>
            <a:ext cx="1979467" cy="338554"/>
          </a:xfrm>
          <a:prstGeom prst="rect">
            <a:avLst/>
          </a:prstGeom>
        </p:spPr>
        <p:txBody>
          <a:bodyPr wrap="square">
            <a:spAutoFit/>
          </a:bodyPr>
          <a:lstStyle/>
          <a:p>
            <a:pPr algn="ctr"/>
            <a:r>
              <a:rPr lang="en-IN" sz="1600" dirty="0">
                <a:latin typeface="Arial" panose="020B0604020202020204" pitchFamily="34" charset="0"/>
              </a:rPr>
              <a:t>Multiplicity of goods</a:t>
            </a:r>
            <a:endParaRPr lang="en-IN" sz="1600" dirty="0"/>
          </a:p>
        </p:txBody>
      </p:sp>
      <p:sp>
        <p:nvSpPr>
          <p:cNvPr id="7" name="Rectangle 6">
            <a:extLst>
              <a:ext uri="{FF2B5EF4-FFF2-40B4-BE49-F238E27FC236}">
                <a16:creationId xmlns:a16="http://schemas.microsoft.com/office/drawing/2014/main" id="{6204C2AF-46BD-436D-BF3F-B9E54D59B39F}"/>
              </a:ext>
            </a:extLst>
          </p:cNvPr>
          <p:cNvSpPr/>
          <p:nvPr/>
        </p:nvSpPr>
        <p:spPr>
          <a:xfrm>
            <a:off x="359326" y="3040680"/>
            <a:ext cx="7572855" cy="338554"/>
          </a:xfrm>
          <a:prstGeom prst="rect">
            <a:avLst/>
          </a:prstGeom>
        </p:spPr>
        <p:txBody>
          <a:bodyPr wrap="square">
            <a:spAutoFit/>
          </a:bodyPr>
          <a:lstStyle/>
          <a:p>
            <a:r>
              <a:rPr lang="en-US" sz="1600" b="1" i="1" dirty="0">
                <a:latin typeface="Arial" panose="020B0604020202020204" pitchFamily="34" charset="0"/>
              </a:rPr>
              <a:t>Do I worry about how goods interact? (e.g., coffee beans next to spices)</a:t>
            </a:r>
            <a:endParaRPr lang="en-IN" sz="1600" b="1" i="1" dirty="0"/>
          </a:p>
        </p:txBody>
      </p:sp>
      <p:sp>
        <p:nvSpPr>
          <p:cNvPr id="8" name="Rectangle 7">
            <a:extLst>
              <a:ext uri="{FF2B5EF4-FFF2-40B4-BE49-F238E27FC236}">
                <a16:creationId xmlns:a16="http://schemas.microsoft.com/office/drawing/2014/main" id="{2F18EE4E-8A27-4D07-BA5D-431D9C4EB8BE}"/>
              </a:ext>
            </a:extLst>
          </p:cNvPr>
          <p:cNvSpPr/>
          <p:nvPr/>
        </p:nvSpPr>
        <p:spPr>
          <a:xfrm>
            <a:off x="440460" y="5493120"/>
            <a:ext cx="7572854" cy="338554"/>
          </a:xfrm>
          <a:prstGeom prst="rect">
            <a:avLst/>
          </a:prstGeom>
        </p:spPr>
        <p:txBody>
          <a:bodyPr wrap="square">
            <a:spAutoFit/>
          </a:bodyPr>
          <a:lstStyle/>
          <a:p>
            <a:r>
              <a:rPr lang="en-US" sz="1600" b="1" i="1" dirty="0">
                <a:latin typeface="Arial" panose="020B0604020202020204" pitchFamily="34" charset="0"/>
              </a:rPr>
              <a:t>Can I transport quickly &amp; smoothly? (e.g., from boat to train to truck) </a:t>
            </a:r>
            <a:endParaRPr lang="en-IN" sz="1600" b="1" i="1" dirty="0">
              <a:latin typeface="Arial" panose="020B0604020202020204" pitchFamily="34" charset="0"/>
            </a:endParaRPr>
          </a:p>
        </p:txBody>
      </p:sp>
      <p:grpSp>
        <p:nvGrpSpPr>
          <p:cNvPr id="20" name="Group 19">
            <a:extLst>
              <a:ext uri="{FF2B5EF4-FFF2-40B4-BE49-F238E27FC236}">
                <a16:creationId xmlns:a16="http://schemas.microsoft.com/office/drawing/2014/main" id="{844CB4B1-3C2D-45F8-9693-F5087A7131B9}"/>
              </a:ext>
            </a:extLst>
          </p:cNvPr>
          <p:cNvGrpSpPr/>
          <p:nvPr/>
        </p:nvGrpSpPr>
        <p:grpSpPr>
          <a:xfrm>
            <a:off x="440460" y="2210418"/>
            <a:ext cx="4389117" cy="970126"/>
            <a:chOff x="440460" y="2496598"/>
            <a:chExt cx="4389117" cy="970126"/>
          </a:xfrm>
        </p:grpSpPr>
        <p:pic>
          <p:nvPicPr>
            <p:cNvPr id="11" name="Picture 10">
              <a:extLst>
                <a:ext uri="{FF2B5EF4-FFF2-40B4-BE49-F238E27FC236}">
                  <a16:creationId xmlns:a16="http://schemas.microsoft.com/office/drawing/2014/main" id="{2E1A7E0D-D15D-4EBA-8F20-7BA7B98F5673}"/>
                </a:ext>
              </a:extLst>
            </p:cNvPr>
            <p:cNvPicPr>
              <a:picLocks noChangeAspect="1"/>
            </p:cNvPicPr>
            <p:nvPr/>
          </p:nvPicPr>
          <p:blipFill>
            <a:blip r:embed="rId3"/>
            <a:stretch>
              <a:fillRect/>
            </a:stretch>
          </p:blipFill>
          <p:spPr>
            <a:xfrm>
              <a:off x="440460" y="2611045"/>
              <a:ext cx="526168" cy="526168"/>
            </a:xfrm>
            <a:prstGeom prst="rect">
              <a:avLst/>
            </a:prstGeom>
          </p:spPr>
        </p:pic>
        <p:pic>
          <p:nvPicPr>
            <p:cNvPr id="13" name="Picture 12">
              <a:extLst>
                <a:ext uri="{FF2B5EF4-FFF2-40B4-BE49-F238E27FC236}">
                  <a16:creationId xmlns:a16="http://schemas.microsoft.com/office/drawing/2014/main" id="{65ACE76A-195E-4152-890A-9B5CDA285C71}"/>
                </a:ext>
              </a:extLst>
            </p:cNvPr>
            <p:cNvPicPr>
              <a:picLocks noChangeAspect="1"/>
            </p:cNvPicPr>
            <p:nvPr/>
          </p:nvPicPr>
          <p:blipFill>
            <a:blip r:embed="rId4"/>
            <a:stretch>
              <a:fillRect/>
            </a:stretch>
          </p:blipFill>
          <p:spPr>
            <a:xfrm>
              <a:off x="1267027" y="2511176"/>
              <a:ext cx="700320" cy="700320"/>
            </a:xfrm>
            <a:prstGeom prst="rect">
              <a:avLst/>
            </a:prstGeom>
          </p:spPr>
        </p:pic>
        <p:pic>
          <p:nvPicPr>
            <p:cNvPr id="15" name="Picture 14">
              <a:extLst>
                <a:ext uri="{FF2B5EF4-FFF2-40B4-BE49-F238E27FC236}">
                  <a16:creationId xmlns:a16="http://schemas.microsoft.com/office/drawing/2014/main" id="{F2CAE56D-1BD1-471A-A50D-ACABFFBB2345}"/>
                </a:ext>
              </a:extLst>
            </p:cNvPr>
            <p:cNvPicPr>
              <a:picLocks noChangeAspect="1"/>
            </p:cNvPicPr>
            <p:nvPr/>
          </p:nvPicPr>
          <p:blipFill>
            <a:blip r:embed="rId5"/>
            <a:stretch>
              <a:fillRect/>
            </a:stretch>
          </p:blipFill>
          <p:spPr>
            <a:xfrm>
              <a:off x="2267746" y="2636224"/>
              <a:ext cx="526448" cy="526448"/>
            </a:xfrm>
            <a:prstGeom prst="rect">
              <a:avLst/>
            </a:prstGeom>
          </p:spPr>
        </p:pic>
        <p:pic>
          <p:nvPicPr>
            <p:cNvPr id="17" name="Picture 16">
              <a:extLst>
                <a:ext uri="{FF2B5EF4-FFF2-40B4-BE49-F238E27FC236}">
                  <a16:creationId xmlns:a16="http://schemas.microsoft.com/office/drawing/2014/main" id="{91683A3B-EEA5-4234-A3E0-0CE5F1D35A3C}"/>
                </a:ext>
              </a:extLst>
            </p:cNvPr>
            <p:cNvPicPr>
              <a:picLocks noChangeAspect="1"/>
            </p:cNvPicPr>
            <p:nvPr/>
          </p:nvPicPr>
          <p:blipFill>
            <a:blip r:embed="rId6"/>
            <a:stretch>
              <a:fillRect/>
            </a:stretch>
          </p:blipFill>
          <p:spPr>
            <a:xfrm>
              <a:off x="3048799" y="2631202"/>
              <a:ext cx="526449" cy="526449"/>
            </a:xfrm>
            <a:prstGeom prst="rect">
              <a:avLst/>
            </a:prstGeom>
          </p:spPr>
        </p:pic>
        <p:pic>
          <p:nvPicPr>
            <p:cNvPr id="19" name="Picture 18">
              <a:extLst>
                <a:ext uri="{FF2B5EF4-FFF2-40B4-BE49-F238E27FC236}">
                  <a16:creationId xmlns:a16="http://schemas.microsoft.com/office/drawing/2014/main" id="{A08625EF-6318-4B2D-BD8B-296ED53FDB3E}"/>
                </a:ext>
              </a:extLst>
            </p:cNvPr>
            <p:cNvPicPr>
              <a:picLocks noChangeAspect="1"/>
            </p:cNvPicPr>
            <p:nvPr/>
          </p:nvPicPr>
          <p:blipFill>
            <a:blip r:embed="rId7"/>
            <a:stretch>
              <a:fillRect/>
            </a:stretch>
          </p:blipFill>
          <p:spPr>
            <a:xfrm>
              <a:off x="3859451" y="2496598"/>
              <a:ext cx="970126" cy="970126"/>
            </a:xfrm>
            <a:prstGeom prst="rect">
              <a:avLst/>
            </a:prstGeom>
          </p:spPr>
        </p:pic>
      </p:grpSp>
      <p:sp>
        <p:nvSpPr>
          <p:cNvPr id="23" name="Rectangle 22">
            <a:extLst>
              <a:ext uri="{FF2B5EF4-FFF2-40B4-BE49-F238E27FC236}">
                <a16:creationId xmlns:a16="http://schemas.microsoft.com/office/drawing/2014/main" id="{DF368BAD-7682-4B99-8872-D10F0E5E2175}"/>
              </a:ext>
            </a:extLst>
          </p:cNvPr>
          <p:cNvSpPr/>
          <p:nvPr/>
        </p:nvSpPr>
        <p:spPr>
          <a:xfrm>
            <a:off x="0" y="4140186"/>
            <a:ext cx="4744334"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7A7C1BF-0115-497E-BDF3-BE19678C199A}"/>
              </a:ext>
            </a:extLst>
          </p:cNvPr>
          <p:cNvSpPr/>
          <p:nvPr/>
        </p:nvSpPr>
        <p:spPr>
          <a:xfrm>
            <a:off x="440460" y="4163214"/>
            <a:ext cx="4744335" cy="338554"/>
          </a:xfrm>
          <a:prstGeom prst="rect">
            <a:avLst/>
          </a:prstGeom>
        </p:spPr>
        <p:txBody>
          <a:bodyPr wrap="square">
            <a:spAutoFit/>
          </a:bodyPr>
          <a:lstStyle/>
          <a:p>
            <a:r>
              <a:rPr lang="en-US" sz="1600" dirty="0">
                <a:latin typeface="Arial" panose="020B0604020202020204" pitchFamily="34" charset="0"/>
              </a:rPr>
              <a:t>Multiplicity of methods for transporting/storing</a:t>
            </a:r>
            <a:endParaRPr lang="en-IN" sz="1600" dirty="0"/>
          </a:p>
        </p:txBody>
      </p:sp>
      <p:grpSp>
        <p:nvGrpSpPr>
          <p:cNvPr id="77" name="Group 76">
            <a:extLst>
              <a:ext uri="{FF2B5EF4-FFF2-40B4-BE49-F238E27FC236}">
                <a16:creationId xmlns:a16="http://schemas.microsoft.com/office/drawing/2014/main" id="{B15AF064-EEE9-449A-B4E1-FA8B56B2D938}"/>
              </a:ext>
            </a:extLst>
          </p:cNvPr>
          <p:cNvGrpSpPr/>
          <p:nvPr/>
        </p:nvGrpSpPr>
        <p:grpSpPr>
          <a:xfrm>
            <a:off x="178142" y="4427633"/>
            <a:ext cx="6831231" cy="1145570"/>
            <a:chOff x="178142" y="4427633"/>
            <a:chExt cx="6831231" cy="1145570"/>
          </a:xfrm>
        </p:grpSpPr>
        <p:grpSp>
          <p:nvGrpSpPr>
            <p:cNvPr id="27" name="Group 26">
              <a:extLst>
                <a:ext uri="{FF2B5EF4-FFF2-40B4-BE49-F238E27FC236}">
                  <a16:creationId xmlns:a16="http://schemas.microsoft.com/office/drawing/2014/main" id="{6966A83F-6754-4F47-82D9-092C7D8CC1BD}"/>
                </a:ext>
              </a:extLst>
            </p:cNvPr>
            <p:cNvGrpSpPr/>
            <p:nvPr/>
          </p:nvGrpSpPr>
          <p:grpSpPr>
            <a:xfrm>
              <a:off x="178142" y="4427633"/>
              <a:ext cx="1789205" cy="1145570"/>
              <a:chOff x="178142" y="4039707"/>
              <a:chExt cx="1789205" cy="1145570"/>
            </a:xfrm>
          </p:grpSpPr>
          <p:pic>
            <p:nvPicPr>
              <p:cNvPr id="24" name="Picture 23">
                <a:extLst>
                  <a:ext uri="{FF2B5EF4-FFF2-40B4-BE49-F238E27FC236}">
                    <a16:creationId xmlns:a16="http://schemas.microsoft.com/office/drawing/2014/main" id="{215B4469-0B77-4433-9EA8-8EE7108F40BD}"/>
                  </a:ext>
                </a:extLst>
              </p:cNvPr>
              <p:cNvPicPr>
                <a:picLocks noChangeAspect="1"/>
              </p:cNvPicPr>
              <p:nvPr/>
            </p:nvPicPr>
            <p:blipFill>
              <a:blip r:embed="rId8"/>
              <a:stretch>
                <a:fillRect/>
              </a:stretch>
            </p:blipFill>
            <p:spPr>
              <a:xfrm>
                <a:off x="178142" y="4105628"/>
                <a:ext cx="1079649" cy="1079649"/>
              </a:xfrm>
              <a:prstGeom prst="rect">
                <a:avLst/>
              </a:prstGeom>
            </p:spPr>
          </p:pic>
          <p:pic>
            <p:nvPicPr>
              <p:cNvPr id="26" name="Picture 25">
                <a:extLst>
                  <a:ext uri="{FF2B5EF4-FFF2-40B4-BE49-F238E27FC236}">
                    <a16:creationId xmlns:a16="http://schemas.microsoft.com/office/drawing/2014/main" id="{A4EF3151-3130-40B6-B7C0-3854B528BF94}"/>
                  </a:ext>
                </a:extLst>
              </p:cNvPr>
              <p:cNvPicPr>
                <a:picLocks noChangeAspect="1"/>
              </p:cNvPicPr>
              <p:nvPr/>
            </p:nvPicPr>
            <p:blipFill>
              <a:blip r:embed="rId9"/>
              <a:stretch>
                <a:fillRect/>
              </a:stretch>
            </p:blipFill>
            <p:spPr>
              <a:xfrm>
                <a:off x="850009" y="4039707"/>
                <a:ext cx="1117338" cy="1117338"/>
              </a:xfrm>
              <a:prstGeom prst="rect">
                <a:avLst/>
              </a:prstGeom>
            </p:spPr>
          </p:pic>
        </p:grpSp>
        <p:pic>
          <p:nvPicPr>
            <p:cNvPr id="29" name="Picture 28">
              <a:extLst>
                <a:ext uri="{FF2B5EF4-FFF2-40B4-BE49-F238E27FC236}">
                  <a16:creationId xmlns:a16="http://schemas.microsoft.com/office/drawing/2014/main" id="{AB430E1F-423F-43F4-869E-6B994FE8D907}"/>
                </a:ext>
              </a:extLst>
            </p:cNvPr>
            <p:cNvPicPr>
              <a:picLocks noChangeAspect="1"/>
            </p:cNvPicPr>
            <p:nvPr/>
          </p:nvPicPr>
          <p:blipFill>
            <a:blip r:embed="rId10"/>
            <a:stretch>
              <a:fillRect/>
            </a:stretch>
          </p:blipFill>
          <p:spPr>
            <a:xfrm>
              <a:off x="2198739" y="4675037"/>
              <a:ext cx="661868" cy="661868"/>
            </a:xfrm>
            <a:prstGeom prst="rect">
              <a:avLst/>
            </a:prstGeom>
          </p:spPr>
        </p:pic>
        <p:pic>
          <p:nvPicPr>
            <p:cNvPr id="31" name="Picture 30">
              <a:extLst>
                <a:ext uri="{FF2B5EF4-FFF2-40B4-BE49-F238E27FC236}">
                  <a16:creationId xmlns:a16="http://schemas.microsoft.com/office/drawing/2014/main" id="{280E3D73-2E37-4577-8DBE-AE1D61A4F846}"/>
                </a:ext>
              </a:extLst>
            </p:cNvPr>
            <p:cNvPicPr>
              <a:picLocks noChangeAspect="1"/>
            </p:cNvPicPr>
            <p:nvPr/>
          </p:nvPicPr>
          <p:blipFill>
            <a:blip r:embed="rId11"/>
            <a:stretch>
              <a:fillRect/>
            </a:stretch>
          </p:blipFill>
          <p:spPr>
            <a:xfrm>
              <a:off x="3091999" y="4618513"/>
              <a:ext cx="767452" cy="767452"/>
            </a:xfrm>
            <a:prstGeom prst="rect">
              <a:avLst/>
            </a:prstGeom>
          </p:spPr>
        </p:pic>
        <p:pic>
          <p:nvPicPr>
            <p:cNvPr id="65" name="Picture 64">
              <a:extLst>
                <a:ext uri="{FF2B5EF4-FFF2-40B4-BE49-F238E27FC236}">
                  <a16:creationId xmlns:a16="http://schemas.microsoft.com/office/drawing/2014/main" id="{9FEB1291-A9F2-4C9A-B8E8-7BD12A8A3DAA}"/>
                </a:ext>
              </a:extLst>
            </p:cNvPr>
            <p:cNvPicPr>
              <a:picLocks noChangeAspect="1"/>
            </p:cNvPicPr>
            <p:nvPr/>
          </p:nvPicPr>
          <p:blipFill>
            <a:blip r:embed="rId12"/>
            <a:stretch>
              <a:fillRect/>
            </a:stretch>
          </p:blipFill>
          <p:spPr>
            <a:xfrm>
              <a:off x="4084953" y="4595427"/>
              <a:ext cx="767452" cy="767452"/>
            </a:xfrm>
            <a:prstGeom prst="rect">
              <a:avLst/>
            </a:prstGeom>
          </p:spPr>
        </p:pic>
        <p:pic>
          <p:nvPicPr>
            <p:cNvPr id="69" name="Picture 68">
              <a:extLst>
                <a:ext uri="{FF2B5EF4-FFF2-40B4-BE49-F238E27FC236}">
                  <a16:creationId xmlns:a16="http://schemas.microsoft.com/office/drawing/2014/main" id="{FDF3F60D-ABB7-44B8-9C0A-ED8D56D533D1}"/>
                </a:ext>
              </a:extLst>
            </p:cNvPr>
            <p:cNvPicPr>
              <a:picLocks noChangeAspect="1"/>
            </p:cNvPicPr>
            <p:nvPr/>
          </p:nvPicPr>
          <p:blipFill>
            <a:blip r:embed="rId13"/>
            <a:stretch>
              <a:fillRect/>
            </a:stretch>
          </p:blipFill>
          <p:spPr>
            <a:xfrm>
              <a:off x="5121946" y="4572027"/>
              <a:ext cx="716116" cy="716116"/>
            </a:xfrm>
            <a:prstGeom prst="rect">
              <a:avLst/>
            </a:prstGeom>
          </p:spPr>
        </p:pic>
        <p:pic>
          <p:nvPicPr>
            <p:cNvPr id="71" name="Picture 70">
              <a:extLst>
                <a:ext uri="{FF2B5EF4-FFF2-40B4-BE49-F238E27FC236}">
                  <a16:creationId xmlns:a16="http://schemas.microsoft.com/office/drawing/2014/main" id="{22BD457E-D527-4299-A2BB-D8BADF902A00}"/>
                </a:ext>
              </a:extLst>
            </p:cNvPr>
            <p:cNvPicPr>
              <a:picLocks noChangeAspect="1"/>
            </p:cNvPicPr>
            <p:nvPr/>
          </p:nvPicPr>
          <p:blipFill>
            <a:blip r:embed="rId14"/>
            <a:stretch>
              <a:fillRect/>
            </a:stretch>
          </p:blipFill>
          <p:spPr>
            <a:xfrm>
              <a:off x="6107603" y="4461109"/>
              <a:ext cx="901770" cy="901770"/>
            </a:xfrm>
            <a:prstGeom prst="rect">
              <a:avLst/>
            </a:prstGeom>
          </p:spPr>
        </p:pic>
      </p:grpSp>
      <p:grpSp>
        <p:nvGrpSpPr>
          <p:cNvPr id="74" name="Group 73">
            <a:extLst>
              <a:ext uri="{FF2B5EF4-FFF2-40B4-BE49-F238E27FC236}">
                <a16:creationId xmlns:a16="http://schemas.microsoft.com/office/drawing/2014/main" id="{1C87917D-E115-4D6F-84F5-9F1E9BAA6DCB}"/>
              </a:ext>
            </a:extLst>
          </p:cNvPr>
          <p:cNvGrpSpPr/>
          <p:nvPr/>
        </p:nvGrpSpPr>
        <p:grpSpPr>
          <a:xfrm>
            <a:off x="0" y="3642032"/>
            <a:ext cx="8580582" cy="104912"/>
            <a:chOff x="0" y="3429000"/>
            <a:chExt cx="7663531" cy="64655"/>
          </a:xfrm>
        </p:grpSpPr>
        <p:cxnSp>
          <p:nvCxnSpPr>
            <p:cNvPr id="73" name="Straight Connector 72">
              <a:extLst>
                <a:ext uri="{FF2B5EF4-FFF2-40B4-BE49-F238E27FC236}">
                  <a16:creationId xmlns:a16="http://schemas.microsoft.com/office/drawing/2014/main" id="{643AC394-E6F7-48DE-840A-6FB27ABF59ED}"/>
                </a:ext>
              </a:extLst>
            </p:cNvPr>
            <p:cNvCxnSpPr/>
            <p:nvPr/>
          </p:nvCxnSpPr>
          <p:spPr>
            <a:xfrm>
              <a:off x="0" y="3429000"/>
              <a:ext cx="766353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3F7CFE6-365A-4925-94F3-8C15490BFB6D}"/>
                </a:ext>
              </a:extLst>
            </p:cNvPr>
            <p:cNvCxnSpPr/>
            <p:nvPr/>
          </p:nvCxnSpPr>
          <p:spPr>
            <a:xfrm>
              <a:off x="0" y="3493655"/>
              <a:ext cx="7663531" cy="0"/>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76" name="Arrow: Quad 75">
            <a:extLst>
              <a:ext uri="{FF2B5EF4-FFF2-40B4-BE49-F238E27FC236}">
                <a16:creationId xmlns:a16="http://schemas.microsoft.com/office/drawing/2014/main" id="{B02633BE-30CD-4906-8808-517F0049A98D}"/>
              </a:ext>
            </a:extLst>
          </p:cNvPr>
          <p:cNvSpPr/>
          <p:nvPr/>
        </p:nvSpPr>
        <p:spPr>
          <a:xfrm rot="2757302">
            <a:off x="2536377" y="3296109"/>
            <a:ext cx="793255" cy="793255"/>
          </a:xfrm>
          <a:prstGeom prst="quadArrow">
            <a:avLst>
              <a:gd name="adj1" fmla="val 5791"/>
              <a:gd name="adj2" fmla="val 9133"/>
              <a:gd name="adj3" fmla="val 26723"/>
            </a:avLst>
          </a:prstGeom>
          <a:solidFill>
            <a:schemeClr val="bg1">
              <a:lumMod val="75000"/>
            </a:schemeClr>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a:extLst>
              <a:ext uri="{FF2B5EF4-FFF2-40B4-BE49-F238E27FC236}">
                <a16:creationId xmlns:a16="http://schemas.microsoft.com/office/drawing/2014/main" id="{C53ABD51-B4C6-4981-BC84-0C21030FD9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35929" y="509165"/>
            <a:ext cx="4876800" cy="4876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10" name="Picture 9">
            <a:extLst>
              <a:ext uri="{FF2B5EF4-FFF2-40B4-BE49-F238E27FC236}">
                <a16:creationId xmlns:a16="http://schemas.microsoft.com/office/drawing/2014/main" id="{C9816556-EDB5-4CCB-AEE8-9CE86DDFCAA6}"/>
              </a:ext>
            </a:extLst>
          </p:cNvPr>
          <p:cNvPicPr>
            <a:picLocks noChangeAspect="1"/>
          </p:cNvPicPr>
          <p:nvPr/>
        </p:nvPicPr>
        <p:blipFill rotWithShape="1">
          <a:blip r:embed="rId3"/>
          <a:srcRect t="4837" r="27615" b="6848"/>
          <a:stretch/>
        </p:blipFill>
        <p:spPr>
          <a:xfrm>
            <a:off x="7187156" y="-66007"/>
            <a:ext cx="5004844" cy="6106325"/>
          </a:xfrm>
          <a:prstGeom prst="rect">
            <a:avLst/>
          </a:prstGeom>
        </p:spPr>
      </p:pic>
      <p:sp>
        <p:nvSpPr>
          <p:cNvPr id="91" name="Google Shape;91;p19"/>
          <p:cNvSpPr txBox="1">
            <a:spLocks noGrp="1"/>
          </p:cNvSpPr>
          <p:nvPr>
            <p:ph type="title"/>
          </p:nvPr>
        </p:nvSpPr>
        <p:spPr/>
        <p:txBody>
          <a:bodyPr/>
          <a:lstStyle/>
          <a:p>
            <a:r>
              <a:rPr lang="en-US" dirty="0"/>
              <a:t>1.4 Container: The Saviour</a:t>
            </a:r>
          </a:p>
        </p:txBody>
      </p:sp>
      <p:sp>
        <p:nvSpPr>
          <p:cNvPr id="2" name="Text Placeholder 1"/>
          <p:cNvSpPr>
            <a:spLocks noGrp="1"/>
          </p:cNvSpPr>
          <p:nvPr>
            <p:ph type="body" idx="2"/>
          </p:nvPr>
        </p:nvSpPr>
        <p:spPr>
          <a:xfrm>
            <a:off x="514351" y="1304995"/>
            <a:ext cx="10273812" cy="400110"/>
          </a:xfrm>
        </p:spPr>
        <p:txBody>
          <a:bodyPr/>
          <a:lstStyle/>
          <a:p>
            <a:r>
              <a:rPr lang="en-US" dirty="0"/>
              <a:t>How did the container become the saviour? </a:t>
            </a:r>
          </a:p>
        </p:txBody>
      </p:sp>
      <p:sp>
        <p:nvSpPr>
          <p:cNvPr id="11" name="Rectangle 10">
            <a:extLst>
              <a:ext uri="{FF2B5EF4-FFF2-40B4-BE49-F238E27FC236}">
                <a16:creationId xmlns:a16="http://schemas.microsoft.com/office/drawing/2014/main" id="{AC06C5F5-5288-426A-9526-D09B98D2688D}"/>
              </a:ext>
            </a:extLst>
          </p:cNvPr>
          <p:cNvSpPr/>
          <p:nvPr/>
        </p:nvSpPr>
        <p:spPr>
          <a:xfrm>
            <a:off x="7496175" y="0"/>
            <a:ext cx="4695825" cy="5886450"/>
          </a:xfrm>
          <a:prstGeom prst="rect">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3D22361-29E9-4E5E-A86D-81D9FE2611AD}"/>
              </a:ext>
            </a:extLst>
          </p:cNvPr>
          <p:cNvSpPr/>
          <p:nvPr/>
        </p:nvSpPr>
        <p:spPr>
          <a:xfrm>
            <a:off x="440460" y="2430418"/>
            <a:ext cx="4876800" cy="523220"/>
          </a:xfrm>
          <a:prstGeom prst="rect">
            <a:avLst/>
          </a:prstGeom>
        </p:spPr>
        <p:txBody>
          <a:bodyPr wrap="square">
            <a:spAutoFit/>
          </a:bodyPr>
          <a:lstStyle/>
          <a:p>
            <a:r>
              <a:rPr lang="en-US" sz="1400" b="1" i="1" dirty="0">
                <a:latin typeface="Arial" panose="020B0604020202020204" pitchFamily="34" charset="0"/>
              </a:rPr>
              <a:t>A standard container that is loaded with virtually any goods, &amp; stays sealed until it reaches final delivery.</a:t>
            </a:r>
            <a:endParaRPr lang="en-IN" sz="1400" b="1" i="1" dirty="0">
              <a:latin typeface="Arial" panose="020B0604020202020204" pitchFamily="34" charset="0"/>
            </a:endParaRPr>
          </a:p>
        </p:txBody>
      </p:sp>
      <p:sp>
        <p:nvSpPr>
          <p:cNvPr id="16" name="Rectangle 15">
            <a:extLst>
              <a:ext uri="{FF2B5EF4-FFF2-40B4-BE49-F238E27FC236}">
                <a16:creationId xmlns:a16="http://schemas.microsoft.com/office/drawing/2014/main" id="{E027A538-5CB8-4BDC-8312-0ECB186DE19D}"/>
              </a:ext>
            </a:extLst>
          </p:cNvPr>
          <p:cNvSpPr/>
          <p:nvPr/>
        </p:nvSpPr>
        <p:spPr>
          <a:xfrm>
            <a:off x="0" y="1742915"/>
            <a:ext cx="2466975"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7AEB98F-99C9-458F-B5C6-1167C5D567EC}"/>
              </a:ext>
            </a:extLst>
          </p:cNvPr>
          <p:cNvSpPr/>
          <p:nvPr/>
        </p:nvSpPr>
        <p:spPr>
          <a:xfrm>
            <a:off x="407363" y="1758593"/>
            <a:ext cx="1979467" cy="338554"/>
          </a:xfrm>
          <a:prstGeom prst="rect">
            <a:avLst/>
          </a:prstGeom>
        </p:spPr>
        <p:txBody>
          <a:bodyPr wrap="square">
            <a:spAutoFit/>
          </a:bodyPr>
          <a:lstStyle/>
          <a:p>
            <a:pPr algn="ctr"/>
            <a:r>
              <a:rPr lang="en-IN" sz="1600" dirty="0">
                <a:latin typeface="Arial" panose="020B0604020202020204" pitchFamily="34" charset="0"/>
              </a:rPr>
              <a:t>Multiplicity of goods</a:t>
            </a:r>
            <a:endParaRPr lang="en-IN" sz="1600" dirty="0"/>
          </a:p>
        </p:txBody>
      </p:sp>
      <p:sp>
        <p:nvSpPr>
          <p:cNvPr id="18" name="Rectangle 17">
            <a:extLst>
              <a:ext uri="{FF2B5EF4-FFF2-40B4-BE49-F238E27FC236}">
                <a16:creationId xmlns:a16="http://schemas.microsoft.com/office/drawing/2014/main" id="{96372624-6B46-4FBA-99F1-332714FACED7}"/>
              </a:ext>
            </a:extLst>
          </p:cNvPr>
          <p:cNvSpPr/>
          <p:nvPr/>
        </p:nvSpPr>
        <p:spPr>
          <a:xfrm>
            <a:off x="0" y="4140186"/>
            <a:ext cx="4744334" cy="376615"/>
          </a:xfrm>
          <a:prstGeom prst="rect">
            <a:avLst/>
          </a:prstGeom>
          <a:solidFill>
            <a:srgbClr val="0E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ED7CBCF-8D00-4836-9ACB-1DA6E66DD68B}"/>
              </a:ext>
            </a:extLst>
          </p:cNvPr>
          <p:cNvSpPr/>
          <p:nvPr/>
        </p:nvSpPr>
        <p:spPr>
          <a:xfrm>
            <a:off x="440460" y="4163214"/>
            <a:ext cx="4744335" cy="338554"/>
          </a:xfrm>
          <a:prstGeom prst="rect">
            <a:avLst/>
          </a:prstGeom>
        </p:spPr>
        <p:txBody>
          <a:bodyPr wrap="square">
            <a:spAutoFit/>
          </a:bodyPr>
          <a:lstStyle/>
          <a:p>
            <a:r>
              <a:rPr lang="en-US" sz="1600" dirty="0">
                <a:latin typeface="Arial" panose="020B0604020202020204" pitchFamily="34" charset="0"/>
              </a:rPr>
              <a:t>Multiplicity of methods for transporting/storing</a:t>
            </a:r>
            <a:endParaRPr lang="en-IN" sz="1600" dirty="0"/>
          </a:p>
        </p:txBody>
      </p:sp>
      <p:sp>
        <p:nvSpPr>
          <p:cNvPr id="13" name="Rectangle 12">
            <a:extLst>
              <a:ext uri="{FF2B5EF4-FFF2-40B4-BE49-F238E27FC236}">
                <a16:creationId xmlns:a16="http://schemas.microsoft.com/office/drawing/2014/main" id="{D3E58775-1505-4A70-BE61-0AF7A54639AC}"/>
              </a:ext>
            </a:extLst>
          </p:cNvPr>
          <p:cNvSpPr/>
          <p:nvPr/>
        </p:nvSpPr>
        <p:spPr>
          <a:xfrm>
            <a:off x="440460" y="4860354"/>
            <a:ext cx="5025975" cy="738664"/>
          </a:xfrm>
          <a:prstGeom prst="rect">
            <a:avLst/>
          </a:prstGeom>
        </p:spPr>
        <p:txBody>
          <a:bodyPr wrap="square">
            <a:spAutoFit/>
          </a:bodyPr>
          <a:lstStyle/>
          <a:p>
            <a:pPr fontAlgn="base"/>
            <a:r>
              <a:rPr lang="en-US" sz="1400" b="1" i="1" dirty="0">
                <a:latin typeface="Arial" panose="020B0604020202020204" pitchFamily="34" charset="0"/>
              </a:rPr>
              <a:t>In between, can be loaded &amp; unloaded, stacked, transported efficiently over long distances, &amp; transferred from one mode of transport to the other.</a:t>
            </a:r>
          </a:p>
        </p:txBody>
      </p:sp>
      <p:grpSp>
        <p:nvGrpSpPr>
          <p:cNvPr id="21" name="Group 20">
            <a:extLst>
              <a:ext uri="{FF2B5EF4-FFF2-40B4-BE49-F238E27FC236}">
                <a16:creationId xmlns:a16="http://schemas.microsoft.com/office/drawing/2014/main" id="{19572764-A5A5-4A87-88DA-1484633744E8}"/>
              </a:ext>
            </a:extLst>
          </p:cNvPr>
          <p:cNvGrpSpPr/>
          <p:nvPr/>
        </p:nvGrpSpPr>
        <p:grpSpPr>
          <a:xfrm>
            <a:off x="440460" y="2987155"/>
            <a:ext cx="4389117" cy="970126"/>
            <a:chOff x="440460" y="2496598"/>
            <a:chExt cx="4389117" cy="970126"/>
          </a:xfrm>
        </p:grpSpPr>
        <p:pic>
          <p:nvPicPr>
            <p:cNvPr id="22" name="Picture 21">
              <a:extLst>
                <a:ext uri="{FF2B5EF4-FFF2-40B4-BE49-F238E27FC236}">
                  <a16:creationId xmlns:a16="http://schemas.microsoft.com/office/drawing/2014/main" id="{8C751D9D-BB0E-4959-85A1-876EB4842CA5}"/>
                </a:ext>
              </a:extLst>
            </p:cNvPr>
            <p:cNvPicPr>
              <a:picLocks noChangeAspect="1"/>
            </p:cNvPicPr>
            <p:nvPr/>
          </p:nvPicPr>
          <p:blipFill>
            <a:blip r:embed="rId4"/>
            <a:stretch>
              <a:fillRect/>
            </a:stretch>
          </p:blipFill>
          <p:spPr>
            <a:xfrm>
              <a:off x="440460" y="2611045"/>
              <a:ext cx="526168" cy="526168"/>
            </a:xfrm>
            <a:prstGeom prst="rect">
              <a:avLst/>
            </a:prstGeom>
          </p:spPr>
        </p:pic>
        <p:pic>
          <p:nvPicPr>
            <p:cNvPr id="23" name="Picture 22">
              <a:extLst>
                <a:ext uri="{FF2B5EF4-FFF2-40B4-BE49-F238E27FC236}">
                  <a16:creationId xmlns:a16="http://schemas.microsoft.com/office/drawing/2014/main" id="{505C8875-49F9-4F03-A033-313B2FD78248}"/>
                </a:ext>
              </a:extLst>
            </p:cNvPr>
            <p:cNvPicPr>
              <a:picLocks noChangeAspect="1"/>
            </p:cNvPicPr>
            <p:nvPr/>
          </p:nvPicPr>
          <p:blipFill>
            <a:blip r:embed="rId5"/>
            <a:stretch>
              <a:fillRect/>
            </a:stretch>
          </p:blipFill>
          <p:spPr>
            <a:xfrm>
              <a:off x="1267027" y="2511176"/>
              <a:ext cx="700320" cy="700320"/>
            </a:xfrm>
            <a:prstGeom prst="rect">
              <a:avLst/>
            </a:prstGeom>
          </p:spPr>
        </p:pic>
        <p:pic>
          <p:nvPicPr>
            <p:cNvPr id="24" name="Picture 23">
              <a:extLst>
                <a:ext uri="{FF2B5EF4-FFF2-40B4-BE49-F238E27FC236}">
                  <a16:creationId xmlns:a16="http://schemas.microsoft.com/office/drawing/2014/main" id="{4DAAB970-5E13-4305-91A4-D0249E62E401}"/>
                </a:ext>
              </a:extLst>
            </p:cNvPr>
            <p:cNvPicPr>
              <a:picLocks noChangeAspect="1"/>
            </p:cNvPicPr>
            <p:nvPr/>
          </p:nvPicPr>
          <p:blipFill>
            <a:blip r:embed="rId6"/>
            <a:stretch>
              <a:fillRect/>
            </a:stretch>
          </p:blipFill>
          <p:spPr>
            <a:xfrm>
              <a:off x="2267746" y="2636224"/>
              <a:ext cx="526448" cy="526448"/>
            </a:xfrm>
            <a:prstGeom prst="rect">
              <a:avLst/>
            </a:prstGeom>
          </p:spPr>
        </p:pic>
        <p:pic>
          <p:nvPicPr>
            <p:cNvPr id="25" name="Picture 24">
              <a:extLst>
                <a:ext uri="{FF2B5EF4-FFF2-40B4-BE49-F238E27FC236}">
                  <a16:creationId xmlns:a16="http://schemas.microsoft.com/office/drawing/2014/main" id="{A2139180-5080-4783-8A64-CCEBD6D9D39D}"/>
                </a:ext>
              </a:extLst>
            </p:cNvPr>
            <p:cNvPicPr>
              <a:picLocks noChangeAspect="1"/>
            </p:cNvPicPr>
            <p:nvPr/>
          </p:nvPicPr>
          <p:blipFill>
            <a:blip r:embed="rId7"/>
            <a:stretch>
              <a:fillRect/>
            </a:stretch>
          </p:blipFill>
          <p:spPr>
            <a:xfrm>
              <a:off x="3048799" y="2631202"/>
              <a:ext cx="526449" cy="526449"/>
            </a:xfrm>
            <a:prstGeom prst="rect">
              <a:avLst/>
            </a:prstGeom>
          </p:spPr>
        </p:pic>
        <p:pic>
          <p:nvPicPr>
            <p:cNvPr id="26" name="Picture 25">
              <a:extLst>
                <a:ext uri="{FF2B5EF4-FFF2-40B4-BE49-F238E27FC236}">
                  <a16:creationId xmlns:a16="http://schemas.microsoft.com/office/drawing/2014/main" id="{F1A63A9F-632E-4DFB-BC23-7AC7F53E7499}"/>
                </a:ext>
              </a:extLst>
            </p:cNvPr>
            <p:cNvPicPr>
              <a:picLocks noChangeAspect="1"/>
            </p:cNvPicPr>
            <p:nvPr/>
          </p:nvPicPr>
          <p:blipFill>
            <a:blip r:embed="rId8"/>
            <a:stretch>
              <a:fillRect/>
            </a:stretch>
          </p:blipFill>
          <p:spPr>
            <a:xfrm>
              <a:off x="3859451" y="2496598"/>
              <a:ext cx="970126" cy="970126"/>
            </a:xfrm>
            <a:prstGeom prst="rect">
              <a:avLst/>
            </a:prstGeom>
          </p:spPr>
        </p:pic>
      </p:grpSp>
      <p:grpSp>
        <p:nvGrpSpPr>
          <p:cNvPr id="27" name="Group 26">
            <a:extLst>
              <a:ext uri="{FF2B5EF4-FFF2-40B4-BE49-F238E27FC236}">
                <a16:creationId xmlns:a16="http://schemas.microsoft.com/office/drawing/2014/main" id="{67733AB5-1C33-4F61-B92A-4B2EC9A51E3E}"/>
              </a:ext>
            </a:extLst>
          </p:cNvPr>
          <p:cNvGrpSpPr/>
          <p:nvPr/>
        </p:nvGrpSpPr>
        <p:grpSpPr>
          <a:xfrm>
            <a:off x="225767" y="5454750"/>
            <a:ext cx="4674263" cy="1145570"/>
            <a:chOff x="178142" y="4427633"/>
            <a:chExt cx="4674263" cy="1145570"/>
          </a:xfrm>
        </p:grpSpPr>
        <p:grpSp>
          <p:nvGrpSpPr>
            <p:cNvPr id="28" name="Group 27">
              <a:extLst>
                <a:ext uri="{FF2B5EF4-FFF2-40B4-BE49-F238E27FC236}">
                  <a16:creationId xmlns:a16="http://schemas.microsoft.com/office/drawing/2014/main" id="{541A56E5-4477-4476-ACA8-A6385088C39F}"/>
                </a:ext>
              </a:extLst>
            </p:cNvPr>
            <p:cNvGrpSpPr/>
            <p:nvPr/>
          </p:nvGrpSpPr>
          <p:grpSpPr>
            <a:xfrm>
              <a:off x="178142" y="4427633"/>
              <a:ext cx="1789205" cy="1145570"/>
              <a:chOff x="178142" y="4039707"/>
              <a:chExt cx="1789205" cy="1145570"/>
            </a:xfrm>
          </p:grpSpPr>
          <p:pic>
            <p:nvPicPr>
              <p:cNvPr id="34" name="Picture 33">
                <a:extLst>
                  <a:ext uri="{FF2B5EF4-FFF2-40B4-BE49-F238E27FC236}">
                    <a16:creationId xmlns:a16="http://schemas.microsoft.com/office/drawing/2014/main" id="{BBCA532E-E303-480D-88FE-CB61BCB92D25}"/>
                  </a:ext>
                </a:extLst>
              </p:cNvPr>
              <p:cNvPicPr>
                <a:picLocks noChangeAspect="1"/>
              </p:cNvPicPr>
              <p:nvPr/>
            </p:nvPicPr>
            <p:blipFill>
              <a:blip r:embed="rId9"/>
              <a:stretch>
                <a:fillRect/>
              </a:stretch>
            </p:blipFill>
            <p:spPr>
              <a:xfrm>
                <a:off x="178142" y="4105628"/>
                <a:ext cx="1079649" cy="1079649"/>
              </a:xfrm>
              <a:prstGeom prst="rect">
                <a:avLst/>
              </a:prstGeom>
            </p:spPr>
          </p:pic>
          <p:pic>
            <p:nvPicPr>
              <p:cNvPr id="35" name="Picture 34">
                <a:extLst>
                  <a:ext uri="{FF2B5EF4-FFF2-40B4-BE49-F238E27FC236}">
                    <a16:creationId xmlns:a16="http://schemas.microsoft.com/office/drawing/2014/main" id="{235F7411-0589-48C5-98AF-E9EB2479C13A}"/>
                  </a:ext>
                </a:extLst>
              </p:cNvPr>
              <p:cNvPicPr>
                <a:picLocks noChangeAspect="1"/>
              </p:cNvPicPr>
              <p:nvPr/>
            </p:nvPicPr>
            <p:blipFill>
              <a:blip r:embed="rId10"/>
              <a:stretch>
                <a:fillRect/>
              </a:stretch>
            </p:blipFill>
            <p:spPr>
              <a:xfrm>
                <a:off x="850009" y="4039707"/>
                <a:ext cx="1117338" cy="1117338"/>
              </a:xfrm>
              <a:prstGeom prst="rect">
                <a:avLst/>
              </a:prstGeom>
            </p:spPr>
          </p:pic>
        </p:grpSp>
        <p:pic>
          <p:nvPicPr>
            <p:cNvPr id="29" name="Picture 28">
              <a:extLst>
                <a:ext uri="{FF2B5EF4-FFF2-40B4-BE49-F238E27FC236}">
                  <a16:creationId xmlns:a16="http://schemas.microsoft.com/office/drawing/2014/main" id="{91EAC7A1-574E-4265-B3FC-8C38C2F64A84}"/>
                </a:ext>
              </a:extLst>
            </p:cNvPr>
            <p:cNvPicPr>
              <a:picLocks noChangeAspect="1"/>
            </p:cNvPicPr>
            <p:nvPr/>
          </p:nvPicPr>
          <p:blipFill>
            <a:blip r:embed="rId11"/>
            <a:stretch>
              <a:fillRect/>
            </a:stretch>
          </p:blipFill>
          <p:spPr>
            <a:xfrm>
              <a:off x="2198739" y="4675037"/>
              <a:ext cx="661868" cy="661868"/>
            </a:xfrm>
            <a:prstGeom prst="rect">
              <a:avLst/>
            </a:prstGeom>
          </p:spPr>
        </p:pic>
        <p:pic>
          <p:nvPicPr>
            <p:cNvPr id="30" name="Picture 29">
              <a:extLst>
                <a:ext uri="{FF2B5EF4-FFF2-40B4-BE49-F238E27FC236}">
                  <a16:creationId xmlns:a16="http://schemas.microsoft.com/office/drawing/2014/main" id="{0398957F-B33E-46CB-8083-ED16CDBB86B0}"/>
                </a:ext>
              </a:extLst>
            </p:cNvPr>
            <p:cNvPicPr>
              <a:picLocks noChangeAspect="1"/>
            </p:cNvPicPr>
            <p:nvPr/>
          </p:nvPicPr>
          <p:blipFill>
            <a:blip r:embed="rId12"/>
            <a:stretch>
              <a:fillRect/>
            </a:stretch>
          </p:blipFill>
          <p:spPr>
            <a:xfrm>
              <a:off x="3091999" y="4618513"/>
              <a:ext cx="767452" cy="767452"/>
            </a:xfrm>
            <a:prstGeom prst="rect">
              <a:avLst/>
            </a:prstGeom>
          </p:spPr>
        </p:pic>
        <p:pic>
          <p:nvPicPr>
            <p:cNvPr id="31" name="Picture 30">
              <a:extLst>
                <a:ext uri="{FF2B5EF4-FFF2-40B4-BE49-F238E27FC236}">
                  <a16:creationId xmlns:a16="http://schemas.microsoft.com/office/drawing/2014/main" id="{882AE3A4-6464-48C9-BF8C-97774D293EED}"/>
                </a:ext>
              </a:extLst>
            </p:cNvPr>
            <p:cNvPicPr>
              <a:picLocks noChangeAspect="1"/>
            </p:cNvPicPr>
            <p:nvPr/>
          </p:nvPicPr>
          <p:blipFill>
            <a:blip r:embed="rId13"/>
            <a:stretch>
              <a:fillRect/>
            </a:stretch>
          </p:blipFill>
          <p:spPr>
            <a:xfrm>
              <a:off x="4084953" y="4595427"/>
              <a:ext cx="767452" cy="767452"/>
            </a:xfrm>
            <a:prstGeom prst="rect">
              <a:avLst/>
            </a:prstGeom>
          </p:spPr>
        </p:pic>
      </p:grpSp>
      <p:grpSp>
        <p:nvGrpSpPr>
          <p:cNvPr id="3" name="Group 2">
            <a:extLst>
              <a:ext uri="{FF2B5EF4-FFF2-40B4-BE49-F238E27FC236}">
                <a16:creationId xmlns:a16="http://schemas.microsoft.com/office/drawing/2014/main" id="{D25CA84F-1B8F-40A5-98E3-8A53E0F3FAE4}"/>
              </a:ext>
            </a:extLst>
          </p:cNvPr>
          <p:cNvGrpSpPr/>
          <p:nvPr/>
        </p:nvGrpSpPr>
        <p:grpSpPr>
          <a:xfrm>
            <a:off x="5466435" y="2373963"/>
            <a:ext cx="4876800" cy="4876800"/>
            <a:chOff x="5466435" y="2373963"/>
            <a:chExt cx="4876800" cy="4876800"/>
          </a:xfrm>
        </p:grpSpPr>
        <p:pic>
          <p:nvPicPr>
            <p:cNvPr id="7" name="Graphic 6">
              <a:extLst>
                <a:ext uri="{FF2B5EF4-FFF2-40B4-BE49-F238E27FC236}">
                  <a16:creationId xmlns:a16="http://schemas.microsoft.com/office/drawing/2014/main" id="{34A2C673-27C8-4CFB-95F1-8CB8C89A94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66435" y="2373963"/>
              <a:ext cx="4876800" cy="4876800"/>
            </a:xfrm>
            <a:prstGeom prst="rect">
              <a:avLst/>
            </a:prstGeom>
          </p:spPr>
        </p:pic>
        <p:sp>
          <p:nvSpPr>
            <p:cNvPr id="14" name="TextBox 13">
              <a:extLst>
                <a:ext uri="{FF2B5EF4-FFF2-40B4-BE49-F238E27FC236}">
                  <a16:creationId xmlns:a16="http://schemas.microsoft.com/office/drawing/2014/main" id="{3B1C03C3-DF0E-4ED3-82F5-B539321A12D0}"/>
                </a:ext>
              </a:extLst>
            </p:cNvPr>
            <p:cNvSpPr txBox="1"/>
            <p:nvPr/>
          </p:nvSpPr>
          <p:spPr>
            <a:xfrm>
              <a:off x="6000201" y="5462540"/>
              <a:ext cx="1242973" cy="307777"/>
            </a:xfrm>
            <a:prstGeom prst="rect">
              <a:avLst/>
            </a:prstGeom>
            <a:solidFill>
              <a:schemeClr val="bg2">
                <a:lumMod val="60000"/>
                <a:lumOff val="40000"/>
              </a:schemeClr>
            </a:solidFill>
          </p:spPr>
          <p:txBody>
            <a:bodyPr wrap="square" rtlCol="0">
              <a:spAutoFit/>
            </a:bodyPr>
            <a:lstStyle/>
            <a:p>
              <a:r>
                <a:rPr lang="en-US" sz="1400" b="1" dirty="0"/>
                <a:t>CONTAINER</a:t>
              </a:r>
              <a:endParaRPr lang="en-IN" sz="1400" b="1" dirty="0"/>
            </a:p>
          </p:txBody>
        </p:sp>
      </p:grpSp>
      <p:sp>
        <p:nvSpPr>
          <p:cNvPr id="46" name="Rectangle 45">
            <a:extLst>
              <a:ext uri="{FF2B5EF4-FFF2-40B4-BE49-F238E27FC236}">
                <a16:creationId xmlns:a16="http://schemas.microsoft.com/office/drawing/2014/main" id="{5F7017DD-73BD-44D3-98A3-1A61273C44D0}"/>
              </a:ext>
            </a:extLst>
          </p:cNvPr>
          <p:cNvSpPr/>
          <p:nvPr/>
        </p:nvSpPr>
        <p:spPr>
          <a:xfrm>
            <a:off x="440460" y="2159407"/>
            <a:ext cx="5140206" cy="276999"/>
          </a:xfrm>
          <a:prstGeom prst="rect">
            <a:avLst/>
          </a:prstGeom>
        </p:spPr>
        <p:txBody>
          <a:bodyPr wrap="square">
            <a:spAutoFit/>
          </a:bodyPr>
          <a:lstStyle/>
          <a:p>
            <a:r>
              <a:rPr lang="en-US" sz="1200" dirty="0">
                <a:latin typeface="Arial" panose="020B0604020202020204" pitchFamily="34" charset="0"/>
              </a:rPr>
              <a:t>Do I worry about how goods interact? (e.g., coffee beans next to spices)</a:t>
            </a:r>
            <a:endParaRPr lang="en-IN" sz="1200" dirty="0"/>
          </a:p>
        </p:txBody>
      </p:sp>
      <p:sp>
        <p:nvSpPr>
          <p:cNvPr id="47" name="Rectangle 46">
            <a:extLst>
              <a:ext uri="{FF2B5EF4-FFF2-40B4-BE49-F238E27FC236}">
                <a16:creationId xmlns:a16="http://schemas.microsoft.com/office/drawing/2014/main" id="{328A65F7-C6FC-415D-BB8B-67B5B0A99CEE}"/>
              </a:ext>
            </a:extLst>
          </p:cNvPr>
          <p:cNvSpPr/>
          <p:nvPr/>
        </p:nvSpPr>
        <p:spPr>
          <a:xfrm>
            <a:off x="445463" y="4551704"/>
            <a:ext cx="4867357" cy="276999"/>
          </a:xfrm>
          <a:prstGeom prst="rect">
            <a:avLst/>
          </a:prstGeom>
        </p:spPr>
        <p:txBody>
          <a:bodyPr wrap="square">
            <a:spAutoFit/>
          </a:bodyPr>
          <a:lstStyle/>
          <a:p>
            <a:r>
              <a:rPr lang="en-US" sz="1200" dirty="0">
                <a:latin typeface="Arial" panose="020B0604020202020204" pitchFamily="34" charset="0"/>
              </a:rPr>
              <a:t>Can I transport quickly &amp; smoothly? (e.g., from boat to train to truck) </a:t>
            </a:r>
            <a:endParaRPr lang="en-IN" sz="1200" dirty="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p:txBody>
          <a:bodyPr/>
          <a:lstStyle/>
          <a:p>
            <a:r>
              <a:rPr lang="en-US"/>
              <a:t>1.5 Solution by Containers in the Shipping Industry</a:t>
            </a:r>
          </a:p>
        </p:txBody>
      </p:sp>
      <p:sp>
        <p:nvSpPr>
          <p:cNvPr id="2" name="Text Placeholder 1"/>
          <p:cNvSpPr>
            <a:spLocks noGrp="1"/>
          </p:cNvSpPr>
          <p:nvPr>
            <p:ph type="body" idx="2"/>
          </p:nvPr>
        </p:nvSpPr>
        <p:spPr/>
        <p:txBody>
          <a:bodyPr/>
          <a:lstStyle/>
          <a:p>
            <a:r>
              <a:rPr lang="en-US"/>
              <a:t>Everything falls into place with the help of containers. </a:t>
            </a:r>
          </a:p>
          <a:p>
            <a:endParaRPr lang="en-US" dirty="0"/>
          </a:p>
        </p:txBody>
      </p:sp>
      <p:pic>
        <p:nvPicPr>
          <p:cNvPr id="11" name="Picture 10">
            <a:extLst>
              <a:ext uri="{FF2B5EF4-FFF2-40B4-BE49-F238E27FC236}">
                <a16:creationId xmlns:a16="http://schemas.microsoft.com/office/drawing/2014/main" id="{71F4C0ED-3A6A-47F0-AB4A-A0DD7170AAF8}"/>
              </a:ext>
            </a:extLst>
          </p:cNvPr>
          <p:cNvPicPr>
            <a:picLocks noChangeAspect="1"/>
          </p:cNvPicPr>
          <p:nvPr/>
        </p:nvPicPr>
        <p:blipFill>
          <a:blip r:embed="rId3"/>
          <a:stretch>
            <a:fillRect/>
          </a:stretch>
        </p:blipFill>
        <p:spPr>
          <a:xfrm>
            <a:off x="1000168" y="3292967"/>
            <a:ext cx="526168" cy="526168"/>
          </a:xfrm>
          <a:prstGeom prst="rect">
            <a:avLst/>
          </a:prstGeom>
        </p:spPr>
      </p:pic>
      <p:grpSp>
        <p:nvGrpSpPr>
          <p:cNvPr id="62" name="Group 61">
            <a:extLst>
              <a:ext uri="{FF2B5EF4-FFF2-40B4-BE49-F238E27FC236}">
                <a16:creationId xmlns:a16="http://schemas.microsoft.com/office/drawing/2014/main" id="{E518DB34-1475-4B26-B117-DD8727B77A71}"/>
              </a:ext>
            </a:extLst>
          </p:cNvPr>
          <p:cNvGrpSpPr/>
          <p:nvPr/>
        </p:nvGrpSpPr>
        <p:grpSpPr>
          <a:xfrm>
            <a:off x="929732" y="3070707"/>
            <a:ext cx="7309393" cy="2482298"/>
            <a:chOff x="929732" y="3070707"/>
            <a:chExt cx="9709693" cy="2482298"/>
          </a:xfrm>
        </p:grpSpPr>
        <p:cxnSp>
          <p:nvCxnSpPr>
            <p:cNvPr id="5" name="Straight Connector 4">
              <a:extLst>
                <a:ext uri="{FF2B5EF4-FFF2-40B4-BE49-F238E27FC236}">
                  <a16:creationId xmlns:a16="http://schemas.microsoft.com/office/drawing/2014/main" id="{0FC10BD3-9184-44C7-8A5E-4D4F38F1F7D8}"/>
                </a:ext>
              </a:extLst>
            </p:cNvPr>
            <p:cNvCxnSpPr>
              <a:cxnSpLocks/>
            </p:cNvCxnSpPr>
            <p:nvPr/>
          </p:nvCxnSpPr>
          <p:spPr>
            <a:xfrm>
              <a:off x="929732" y="3070707"/>
              <a:ext cx="9604918"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94139F-BF81-4A2F-BA32-87CA817F4A80}"/>
                </a:ext>
              </a:extLst>
            </p:cNvPr>
            <p:cNvCxnSpPr>
              <a:cxnSpLocks/>
            </p:cNvCxnSpPr>
            <p:nvPr/>
          </p:nvCxnSpPr>
          <p:spPr>
            <a:xfrm>
              <a:off x="929732" y="4313470"/>
              <a:ext cx="9604918"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202093-DC7B-4C2E-AB02-7E65AC5C75DD}"/>
                </a:ext>
              </a:extLst>
            </p:cNvPr>
            <p:cNvCxnSpPr>
              <a:cxnSpLocks/>
            </p:cNvCxnSpPr>
            <p:nvPr/>
          </p:nvCxnSpPr>
          <p:spPr>
            <a:xfrm>
              <a:off x="929732" y="5553005"/>
              <a:ext cx="9709693"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A616B54C-777C-4E84-A909-9E0B453BFE32}"/>
              </a:ext>
            </a:extLst>
          </p:cNvPr>
          <p:cNvPicPr>
            <a:picLocks noChangeAspect="1"/>
          </p:cNvPicPr>
          <p:nvPr/>
        </p:nvPicPr>
        <p:blipFill>
          <a:blip r:embed="rId4"/>
          <a:stretch>
            <a:fillRect/>
          </a:stretch>
        </p:blipFill>
        <p:spPr>
          <a:xfrm>
            <a:off x="1056360" y="4622017"/>
            <a:ext cx="526449" cy="526449"/>
          </a:xfrm>
          <a:prstGeom prst="rect">
            <a:avLst/>
          </a:prstGeom>
        </p:spPr>
      </p:pic>
      <p:grpSp>
        <p:nvGrpSpPr>
          <p:cNvPr id="36" name="Group 35">
            <a:extLst>
              <a:ext uri="{FF2B5EF4-FFF2-40B4-BE49-F238E27FC236}">
                <a16:creationId xmlns:a16="http://schemas.microsoft.com/office/drawing/2014/main" id="{F74DEAE9-DF1D-4D80-8CB5-5A65D9A00B87}"/>
              </a:ext>
            </a:extLst>
          </p:cNvPr>
          <p:cNvGrpSpPr/>
          <p:nvPr/>
        </p:nvGrpSpPr>
        <p:grpSpPr>
          <a:xfrm>
            <a:off x="929732" y="1971096"/>
            <a:ext cx="1322306" cy="1117350"/>
            <a:chOff x="929732" y="1971096"/>
            <a:chExt cx="1322306" cy="1117350"/>
          </a:xfrm>
        </p:grpSpPr>
        <p:pic>
          <p:nvPicPr>
            <p:cNvPr id="10" name="Picture 9">
              <a:extLst>
                <a:ext uri="{FF2B5EF4-FFF2-40B4-BE49-F238E27FC236}">
                  <a16:creationId xmlns:a16="http://schemas.microsoft.com/office/drawing/2014/main" id="{58B140C5-52DC-4DDC-87AD-0EAC640B52BC}"/>
                </a:ext>
              </a:extLst>
            </p:cNvPr>
            <p:cNvPicPr>
              <a:picLocks noChangeAspect="1"/>
            </p:cNvPicPr>
            <p:nvPr/>
          </p:nvPicPr>
          <p:blipFill>
            <a:blip r:embed="rId5"/>
            <a:stretch>
              <a:fillRect/>
            </a:stretch>
          </p:blipFill>
          <p:spPr>
            <a:xfrm>
              <a:off x="929732" y="1971096"/>
              <a:ext cx="970126" cy="970126"/>
            </a:xfrm>
            <a:prstGeom prst="rect">
              <a:avLst/>
            </a:prstGeom>
          </p:spPr>
        </p:pic>
        <p:pic>
          <p:nvPicPr>
            <p:cNvPr id="26" name="Picture 25">
              <a:extLst>
                <a:ext uri="{FF2B5EF4-FFF2-40B4-BE49-F238E27FC236}">
                  <a16:creationId xmlns:a16="http://schemas.microsoft.com/office/drawing/2014/main" id="{855A1964-89DD-4EDD-A71D-5BCEA7525EE4}"/>
                </a:ext>
              </a:extLst>
            </p:cNvPr>
            <p:cNvPicPr>
              <a:picLocks noChangeAspect="1"/>
            </p:cNvPicPr>
            <p:nvPr/>
          </p:nvPicPr>
          <p:blipFill>
            <a:blip r:embed="rId5"/>
            <a:stretch>
              <a:fillRect/>
            </a:stretch>
          </p:blipFill>
          <p:spPr>
            <a:xfrm>
              <a:off x="1581449" y="2417857"/>
              <a:ext cx="670589" cy="670589"/>
            </a:xfrm>
            <a:prstGeom prst="rect">
              <a:avLst/>
            </a:prstGeom>
          </p:spPr>
        </p:pic>
        <p:pic>
          <p:nvPicPr>
            <p:cNvPr id="27" name="Picture 26">
              <a:extLst>
                <a:ext uri="{FF2B5EF4-FFF2-40B4-BE49-F238E27FC236}">
                  <a16:creationId xmlns:a16="http://schemas.microsoft.com/office/drawing/2014/main" id="{F0CF72BA-D386-42FD-99EE-0A33585508A8}"/>
                </a:ext>
              </a:extLst>
            </p:cNvPr>
            <p:cNvPicPr>
              <a:picLocks noChangeAspect="1"/>
            </p:cNvPicPr>
            <p:nvPr/>
          </p:nvPicPr>
          <p:blipFill>
            <a:blip r:embed="rId5"/>
            <a:stretch>
              <a:fillRect/>
            </a:stretch>
          </p:blipFill>
          <p:spPr>
            <a:xfrm>
              <a:off x="952807" y="2494344"/>
              <a:ext cx="581178" cy="581178"/>
            </a:xfrm>
            <a:prstGeom prst="rect">
              <a:avLst/>
            </a:prstGeom>
          </p:spPr>
        </p:pic>
      </p:grpSp>
      <p:pic>
        <p:nvPicPr>
          <p:cNvPr id="28" name="Picture 27">
            <a:extLst>
              <a:ext uri="{FF2B5EF4-FFF2-40B4-BE49-F238E27FC236}">
                <a16:creationId xmlns:a16="http://schemas.microsoft.com/office/drawing/2014/main" id="{E973ED3E-BB6E-41C1-A632-1C0556B2DAB5}"/>
              </a:ext>
            </a:extLst>
          </p:cNvPr>
          <p:cNvPicPr>
            <a:picLocks noChangeAspect="1"/>
          </p:cNvPicPr>
          <p:nvPr/>
        </p:nvPicPr>
        <p:blipFill>
          <a:blip r:embed="rId3"/>
          <a:stretch>
            <a:fillRect/>
          </a:stretch>
        </p:blipFill>
        <p:spPr>
          <a:xfrm>
            <a:off x="1353611" y="3546207"/>
            <a:ext cx="301830" cy="301830"/>
          </a:xfrm>
          <a:prstGeom prst="rect">
            <a:avLst/>
          </a:prstGeom>
        </p:spPr>
      </p:pic>
      <p:pic>
        <p:nvPicPr>
          <p:cNvPr id="29" name="Picture 28">
            <a:extLst>
              <a:ext uri="{FF2B5EF4-FFF2-40B4-BE49-F238E27FC236}">
                <a16:creationId xmlns:a16="http://schemas.microsoft.com/office/drawing/2014/main" id="{C4672FCB-7F7E-4F17-8510-4AAC80D41F0F}"/>
              </a:ext>
            </a:extLst>
          </p:cNvPr>
          <p:cNvPicPr>
            <a:picLocks noChangeAspect="1"/>
          </p:cNvPicPr>
          <p:nvPr/>
        </p:nvPicPr>
        <p:blipFill>
          <a:blip r:embed="rId3"/>
          <a:stretch>
            <a:fillRect/>
          </a:stretch>
        </p:blipFill>
        <p:spPr>
          <a:xfrm>
            <a:off x="1097175" y="3568380"/>
            <a:ext cx="445671" cy="445671"/>
          </a:xfrm>
          <a:prstGeom prst="rect">
            <a:avLst/>
          </a:prstGeom>
        </p:spPr>
      </p:pic>
      <p:pic>
        <p:nvPicPr>
          <p:cNvPr id="30" name="Picture 29">
            <a:extLst>
              <a:ext uri="{FF2B5EF4-FFF2-40B4-BE49-F238E27FC236}">
                <a16:creationId xmlns:a16="http://schemas.microsoft.com/office/drawing/2014/main" id="{B64D6CE3-1594-42B3-9788-38CED6C5E4BF}"/>
              </a:ext>
            </a:extLst>
          </p:cNvPr>
          <p:cNvPicPr>
            <a:picLocks noChangeAspect="1"/>
          </p:cNvPicPr>
          <p:nvPr/>
        </p:nvPicPr>
        <p:blipFill>
          <a:blip r:embed="rId4"/>
          <a:stretch>
            <a:fillRect/>
          </a:stretch>
        </p:blipFill>
        <p:spPr>
          <a:xfrm>
            <a:off x="1462237" y="4813738"/>
            <a:ext cx="386992" cy="386992"/>
          </a:xfrm>
          <a:prstGeom prst="rect">
            <a:avLst/>
          </a:prstGeom>
        </p:spPr>
      </p:pic>
      <p:pic>
        <p:nvPicPr>
          <p:cNvPr id="31" name="Picture 30">
            <a:extLst>
              <a:ext uri="{FF2B5EF4-FFF2-40B4-BE49-F238E27FC236}">
                <a16:creationId xmlns:a16="http://schemas.microsoft.com/office/drawing/2014/main" id="{8F24AEAF-146E-4B85-98CE-041C563F3888}"/>
              </a:ext>
            </a:extLst>
          </p:cNvPr>
          <p:cNvPicPr>
            <a:picLocks noChangeAspect="1"/>
          </p:cNvPicPr>
          <p:nvPr/>
        </p:nvPicPr>
        <p:blipFill>
          <a:blip r:embed="rId4"/>
          <a:stretch>
            <a:fillRect/>
          </a:stretch>
        </p:blipFill>
        <p:spPr>
          <a:xfrm>
            <a:off x="968914" y="4951080"/>
            <a:ext cx="319557" cy="319557"/>
          </a:xfrm>
          <a:prstGeom prst="rect">
            <a:avLst/>
          </a:prstGeom>
        </p:spPr>
      </p:pic>
      <p:grpSp>
        <p:nvGrpSpPr>
          <p:cNvPr id="18" name="Group 17">
            <a:extLst>
              <a:ext uri="{FF2B5EF4-FFF2-40B4-BE49-F238E27FC236}">
                <a16:creationId xmlns:a16="http://schemas.microsoft.com/office/drawing/2014/main" id="{4B8C8BAB-E4B6-45E4-9B54-22261739D926}"/>
              </a:ext>
            </a:extLst>
          </p:cNvPr>
          <p:cNvGrpSpPr/>
          <p:nvPr/>
        </p:nvGrpSpPr>
        <p:grpSpPr>
          <a:xfrm>
            <a:off x="2667419" y="1831993"/>
            <a:ext cx="4444487" cy="1273766"/>
            <a:chOff x="2667419" y="1831993"/>
            <a:chExt cx="4444487" cy="1273766"/>
          </a:xfrm>
        </p:grpSpPr>
        <p:grpSp>
          <p:nvGrpSpPr>
            <p:cNvPr id="3" name="Group 2">
              <a:extLst>
                <a:ext uri="{FF2B5EF4-FFF2-40B4-BE49-F238E27FC236}">
                  <a16:creationId xmlns:a16="http://schemas.microsoft.com/office/drawing/2014/main" id="{1F27285F-DBB2-435E-A804-967EDFCA3C21}"/>
                </a:ext>
              </a:extLst>
            </p:cNvPr>
            <p:cNvGrpSpPr/>
            <p:nvPr/>
          </p:nvGrpSpPr>
          <p:grpSpPr>
            <a:xfrm>
              <a:off x="2667419" y="1831993"/>
              <a:ext cx="2158776" cy="1273766"/>
              <a:chOff x="1592126" y="1926635"/>
              <a:chExt cx="2158776" cy="1273766"/>
            </a:xfrm>
          </p:grpSpPr>
          <p:pic>
            <p:nvPicPr>
              <p:cNvPr id="6" name="Graphic 5">
                <a:extLst>
                  <a:ext uri="{FF2B5EF4-FFF2-40B4-BE49-F238E27FC236}">
                    <a16:creationId xmlns:a16="http://schemas.microsoft.com/office/drawing/2014/main" id="{DE8DCFCF-F130-4986-90AA-D74F5824E4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7" name="Graphic 6">
                <a:extLst>
                  <a:ext uri="{FF2B5EF4-FFF2-40B4-BE49-F238E27FC236}">
                    <a16:creationId xmlns:a16="http://schemas.microsoft.com/office/drawing/2014/main" id="{9D486E76-769B-4458-B580-85D8ADCFE3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6081" y="2269535"/>
                <a:ext cx="930866" cy="930866"/>
              </a:xfrm>
              <a:prstGeom prst="rect">
                <a:avLst/>
              </a:prstGeom>
            </p:spPr>
          </p:pic>
          <p:pic>
            <p:nvPicPr>
              <p:cNvPr id="9" name="Graphic 8">
                <a:extLst>
                  <a:ext uri="{FF2B5EF4-FFF2-40B4-BE49-F238E27FC236}">
                    <a16:creationId xmlns:a16="http://schemas.microsoft.com/office/drawing/2014/main" id="{A5B6B0F5-4A23-4380-A646-4F2EE56B07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036" y="1926635"/>
                <a:ext cx="930866" cy="930866"/>
              </a:xfrm>
              <a:prstGeom prst="rect">
                <a:avLst/>
              </a:prstGeom>
            </p:spPr>
          </p:pic>
        </p:grpSp>
        <p:grpSp>
          <p:nvGrpSpPr>
            <p:cNvPr id="32" name="Group 31">
              <a:extLst>
                <a:ext uri="{FF2B5EF4-FFF2-40B4-BE49-F238E27FC236}">
                  <a16:creationId xmlns:a16="http://schemas.microsoft.com/office/drawing/2014/main" id="{B8806C20-876B-4FBF-9778-AEE0CD4700ED}"/>
                </a:ext>
              </a:extLst>
            </p:cNvPr>
            <p:cNvGrpSpPr/>
            <p:nvPr/>
          </p:nvGrpSpPr>
          <p:grpSpPr>
            <a:xfrm>
              <a:off x="4677258" y="1854067"/>
              <a:ext cx="2434648" cy="1251692"/>
              <a:chOff x="1592126" y="1616827"/>
              <a:chExt cx="2434648" cy="1251692"/>
            </a:xfrm>
          </p:grpSpPr>
          <p:pic>
            <p:nvPicPr>
              <p:cNvPr id="33" name="Graphic 32">
                <a:extLst>
                  <a:ext uri="{FF2B5EF4-FFF2-40B4-BE49-F238E27FC236}">
                    <a16:creationId xmlns:a16="http://schemas.microsoft.com/office/drawing/2014/main" id="{6A3835C9-803B-4E36-BE33-51466C816F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34" name="Graphic 33">
                <a:extLst>
                  <a:ext uri="{FF2B5EF4-FFF2-40B4-BE49-F238E27FC236}">
                    <a16:creationId xmlns:a16="http://schemas.microsoft.com/office/drawing/2014/main" id="{2630AF81-F6A5-4B6E-B9F6-5034CBDBE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8038" y="1616827"/>
                <a:ext cx="930866" cy="930866"/>
              </a:xfrm>
              <a:prstGeom prst="rect">
                <a:avLst/>
              </a:prstGeom>
            </p:spPr>
          </p:pic>
          <p:pic>
            <p:nvPicPr>
              <p:cNvPr id="35" name="Graphic 34">
                <a:extLst>
                  <a:ext uri="{FF2B5EF4-FFF2-40B4-BE49-F238E27FC236}">
                    <a16:creationId xmlns:a16="http://schemas.microsoft.com/office/drawing/2014/main" id="{1CBE1C9F-24F0-406B-A955-58986205D8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5908" y="1937653"/>
                <a:ext cx="930866" cy="930866"/>
              </a:xfrm>
              <a:prstGeom prst="rect">
                <a:avLst/>
              </a:prstGeom>
            </p:spPr>
          </p:pic>
        </p:grpSp>
      </p:grpSp>
      <p:grpSp>
        <p:nvGrpSpPr>
          <p:cNvPr id="37" name="Group 36">
            <a:extLst>
              <a:ext uri="{FF2B5EF4-FFF2-40B4-BE49-F238E27FC236}">
                <a16:creationId xmlns:a16="http://schemas.microsoft.com/office/drawing/2014/main" id="{3993E5DE-CAF0-4550-AEEB-8FA97DA02C3B}"/>
              </a:ext>
            </a:extLst>
          </p:cNvPr>
          <p:cNvGrpSpPr/>
          <p:nvPr/>
        </p:nvGrpSpPr>
        <p:grpSpPr>
          <a:xfrm>
            <a:off x="2667419" y="3088446"/>
            <a:ext cx="4444487" cy="1273766"/>
            <a:chOff x="2667419" y="1831993"/>
            <a:chExt cx="4444487" cy="1273766"/>
          </a:xfrm>
        </p:grpSpPr>
        <p:grpSp>
          <p:nvGrpSpPr>
            <p:cNvPr id="38" name="Group 37">
              <a:extLst>
                <a:ext uri="{FF2B5EF4-FFF2-40B4-BE49-F238E27FC236}">
                  <a16:creationId xmlns:a16="http://schemas.microsoft.com/office/drawing/2014/main" id="{51DF3427-4D35-4003-8104-7F7DD97ABA53}"/>
                </a:ext>
              </a:extLst>
            </p:cNvPr>
            <p:cNvGrpSpPr/>
            <p:nvPr/>
          </p:nvGrpSpPr>
          <p:grpSpPr>
            <a:xfrm>
              <a:off x="2667419" y="1831993"/>
              <a:ext cx="2158776" cy="1273766"/>
              <a:chOff x="1592126" y="1926635"/>
              <a:chExt cx="2158776" cy="1273766"/>
            </a:xfrm>
          </p:grpSpPr>
          <p:pic>
            <p:nvPicPr>
              <p:cNvPr id="43" name="Graphic 42">
                <a:extLst>
                  <a:ext uri="{FF2B5EF4-FFF2-40B4-BE49-F238E27FC236}">
                    <a16:creationId xmlns:a16="http://schemas.microsoft.com/office/drawing/2014/main" id="{988D5E23-CDA8-4BAF-B516-544F0B1504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44" name="Graphic 43">
                <a:extLst>
                  <a:ext uri="{FF2B5EF4-FFF2-40B4-BE49-F238E27FC236}">
                    <a16:creationId xmlns:a16="http://schemas.microsoft.com/office/drawing/2014/main" id="{739A7F37-93DD-4DB8-9E78-4A40D1D28E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6081" y="2269535"/>
                <a:ext cx="930866" cy="930866"/>
              </a:xfrm>
              <a:prstGeom prst="rect">
                <a:avLst/>
              </a:prstGeom>
            </p:spPr>
          </p:pic>
          <p:pic>
            <p:nvPicPr>
              <p:cNvPr id="45" name="Graphic 44">
                <a:extLst>
                  <a:ext uri="{FF2B5EF4-FFF2-40B4-BE49-F238E27FC236}">
                    <a16:creationId xmlns:a16="http://schemas.microsoft.com/office/drawing/2014/main" id="{E535151A-A3E2-4EF3-9FFD-27B3F496FF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036" y="1926635"/>
                <a:ext cx="930866" cy="930866"/>
              </a:xfrm>
              <a:prstGeom prst="rect">
                <a:avLst/>
              </a:prstGeom>
            </p:spPr>
          </p:pic>
        </p:grpSp>
        <p:grpSp>
          <p:nvGrpSpPr>
            <p:cNvPr id="39" name="Group 38">
              <a:extLst>
                <a:ext uri="{FF2B5EF4-FFF2-40B4-BE49-F238E27FC236}">
                  <a16:creationId xmlns:a16="http://schemas.microsoft.com/office/drawing/2014/main" id="{9468B71C-D60B-4926-B239-43DF63F0DC12}"/>
                </a:ext>
              </a:extLst>
            </p:cNvPr>
            <p:cNvGrpSpPr/>
            <p:nvPr/>
          </p:nvGrpSpPr>
          <p:grpSpPr>
            <a:xfrm>
              <a:off x="4677258" y="1854067"/>
              <a:ext cx="2434648" cy="1251692"/>
              <a:chOff x="1592126" y="1616827"/>
              <a:chExt cx="2434648" cy="1251692"/>
            </a:xfrm>
          </p:grpSpPr>
          <p:pic>
            <p:nvPicPr>
              <p:cNvPr id="40" name="Graphic 39">
                <a:extLst>
                  <a:ext uri="{FF2B5EF4-FFF2-40B4-BE49-F238E27FC236}">
                    <a16:creationId xmlns:a16="http://schemas.microsoft.com/office/drawing/2014/main" id="{BAACA7AA-38CA-4C97-992E-7A326A0F0E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41" name="Graphic 40">
                <a:extLst>
                  <a:ext uri="{FF2B5EF4-FFF2-40B4-BE49-F238E27FC236}">
                    <a16:creationId xmlns:a16="http://schemas.microsoft.com/office/drawing/2014/main" id="{7321CD88-455C-4611-B082-3AFBB3E0A4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8038" y="1616827"/>
                <a:ext cx="930866" cy="930866"/>
              </a:xfrm>
              <a:prstGeom prst="rect">
                <a:avLst/>
              </a:prstGeom>
            </p:spPr>
          </p:pic>
          <p:pic>
            <p:nvPicPr>
              <p:cNvPr id="42" name="Graphic 41">
                <a:extLst>
                  <a:ext uri="{FF2B5EF4-FFF2-40B4-BE49-F238E27FC236}">
                    <a16:creationId xmlns:a16="http://schemas.microsoft.com/office/drawing/2014/main" id="{41F2EFCC-8EFE-45D1-8BCC-8E45419D4E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5908" y="1937653"/>
                <a:ext cx="930866" cy="930866"/>
              </a:xfrm>
              <a:prstGeom prst="rect">
                <a:avLst/>
              </a:prstGeom>
            </p:spPr>
          </p:pic>
        </p:grpSp>
      </p:grpSp>
      <p:grpSp>
        <p:nvGrpSpPr>
          <p:cNvPr id="46" name="Group 45">
            <a:extLst>
              <a:ext uri="{FF2B5EF4-FFF2-40B4-BE49-F238E27FC236}">
                <a16:creationId xmlns:a16="http://schemas.microsoft.com/office/drawing/2014/main" id="{1220E761-D717-4D55-87F7-C63708EBFCAD}"/>
              </a:ext>
            </a:extLst>
          </p:cNvPr>
          <p:cNvGrpSpPr/>
          <p:nvPr/>
        </p:nvGrpSpPr>
        <p:grpSpPr>
          <a:xfrm>
            <a:off x="2667419" y="4275582"/>
            <a:ext cx="4444487" cy="1273766"/>
            <a:chOff x="2667419" y="1831993"/>
            <a:chExt cx="4444487" cy="1273766"/>
          </a:xfrm>
        </p:grpSpPr>
        <p:grpSp>
          <p:nvGrpSpPr>
            <p:cNvPr id="47" name="Group 46">
              <a:extLst>
                <a:ext uri="{FF2B5EF4-FFF2-40B4-BE49-F238E27FC236}">
                  <a16:creationId xmlns:a16="http://schemas.microsoft.com/office/drawing/2014/main" id="{35173F8C-F36B-4AF9-9B0B-1FEAF61032E2}"/>
                </a:ext>
              </a:extLst>
            </p:cNvPr>
            <p:cNvGrpSpPr/>
            <p:nvPr/>
          </p:nvGrpSpPr>
          <p:grpSpPr>
            <a:xfrm>
              <a:off x="2667419" y="1831993"/>
              <a:ext cx="2158776" cy="1273766"/>
              <a:chOff x="1592126" y="1926635"/>
              <a:chExt cx="2158776" cy="1273766"/>
            </a:xfrm>
          </p:grpSpPr>
          <p:pic>
            <p:nvPicPr>
              <p:cNvPr id="52" name="Graphic 51">
                <a:extLst>
                  <a:ext uri="{FF2B5EF4-FFF2-40B4-BE49-F238E27FC236}">
                    <a16:creationId xmlns:a16="http://schemas.microsoft.com/office/drawing/2014/main" id="{02D8A8EC-FD7F-44E1-A13F-DC69844327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53" name="Graphic 52">
                <a:extLst>
                  <a:ext uri="{FF2B5EF4-FFF2-40B4-BE49-F238E27FC236}">
                    <a16:creationId xmlns:a16="http://schemas.microsoft.com/office/drawing/2014/main" id="{0D7345E2-6D2B-4AE3-BC85-C2E8364AC6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06081" y="2269535"/>
                <a:ext cx="930866" cy="930866"/>
              </a:xfrm>
              <a:prstGeom prst="rect">
                <a:avLst/>
              </a:prstGeom>
            </p:spPr>
          </p:pic>
          <p:pic>
            <p:nvPicPr>
              <p:cNvPr id="54" name="Graphic 53">
                <a:extLst>
                  <a:ext uri="{FF2B5EF4-FFF2-40B4-BE49-F238E27FC236}">
                    <a16:creationId xmlns:a16="http://schemas.microsoft.com/office/drawing/2014/main" id="{B9D254BB-23E4-49F7-AB63-7AA7B44D8C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036" y="1926635"/>
                <a:ext cx="930866" cy="930866"/>
              </a:xfrm>
              <a:prstGeom prst="rect">
                <a:avLst/>
              </a:prstGeom>
            </p:spPr>
          </p:pic>
        </p:grpSp>
        <p:grpSp>
          <p:nvGrpSpPr>
            <p:cNvPr id="48" name="Group 47">
              <a:extLst>
                <a:ext uri="{FF2B5EF4-FFF2-40B4-BE49-F238E27FC236}">
                  <a16:creationId xmlns:a16="http://schemas.microsoft.com/office/drawing/2014/main" id="{ED09888C-E8DD-4C85-935E-971FA631F792}"/>
                </a:ext>
              </a:extLst>
            </p:cNvPr>
            <p:cNvGrpSpPr/>
            <p:nvPr/>
          </p:nvGrpSpPr>
          <p:grpSpPr>
            <a:xfrm>
              <a:off x="4677258" y="1854067"/>
              <a:ext cx="2434648" cy="1251692"/>
              <a:chOff x="1592126" y="1616827"/>
              <a:chExt cx="2434648" cy="1251692"/>
            </a:xfrm>
          </p:grpSpPr>
          <p:pic>
            <p:nvPicPr>
              <p:cNvPr id="49" name="Graphic 48">
                <a:extLst>
                  <a:ext uri="{FF2B5EF4-FFF2-40B4-BE49-F238E27FC236}">
                    <a16:creationId xmlns:a16="http://schemas.microsoft.com/office/drawing/2014/main" id="{F4A0967A-482E-4630-939B-FA887362F6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2126" y="1926635"/>
                <a:ext cx="930866" cy="930866"/>
              </a:xfrm>
              <a:prstGeom prst="rect">
                <a:avLst/>
              </a:prstGeom>
            </p:spPr>
          </p:pic>
          <p:pic>
            <p:nvPicPr>
              <p:cNvPr id="50" name="Graphic 49">
                <a:extLst>
                  <a:ext uri="{FF2B5EF4-FFF2-40B4-BE49-F238E27FC236}">
                    <a16:creationId xmlns:a16="http://schemas.microsoft.com/office/drawing/2014/main" id="{3DD6CA4D-26D5-4A23-B818-CD4CB870C0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8038" y="1616827"/>
                <a:ext cx="930866" cy="930866"/>
              </a:xfrm>
              <a:prstGeom prst="rect">
                <a:avLst/>
              </a:prstGeom>
            </p:spPr>
          </p:pic>
          <p:pic>
            <p:nvPicPr>
              <p:cNvPr id="51" name="Graphic 50">
                <a:extLst>
                  <a:ext uri="{FF2B5EF4-FFF2-40B4-BE49-F238E27FC236}">
                    <a16:creationId xmlns:a16="http://schemas.microsoft.com/office/drawing/2014/main" id="{AACC950D-D2FB-4294-960F-66FBFAAACB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5908" y="1937653"/>
                <a:ext cx="930866" cy="930866"/>
              </a:xfrm>
              <a:prstGeom prst="rect">
                <a:avLst/>
              </a:prstGeom>
            </p:spPr>
          </p:pic>
        </p:grpSp>
      </p:grpSp>
      <p:pic>
        <p:nvPicPr>
          <p:cNvPr id="96" name="Picture 95">
            <a:extLst>
              <a:ext uri="{FF2B5EF4-FFF2-40B4-BE49-F238E27FC236}">
                <a16:creationId xmlns:a16="http://schemas.microsoft.com/office/drawing/2014/main" id="{A75B78CB-675A-4D3D-83DB-28438E566785}"/>
              </a:ext>
            </a:extLst>
          </p:cNvPr>
          <p:cNvPicPr>
            <a:picLocks noChangeAspect="1"/>
          </p:cNvPicPr>
          <p:nvPr/>
        </p:nvPicPr>
        <p:blipFill rotWithShape="1">
          <a:blip r:embed="rId8"/>
          <a:srcRect r="25769" b="17439"/>
          <a:stretch/>
        </p:blipFill>
        <p:spPr>
          <a:xfrm>
            <a:off x="7365807" y="1490222"/>
            <a:ext cx="4826193" cy="53677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38" name="Rectangle 37"/>
          <p:cNvSpPr/>
          <p:nvPr/>
        </p:nvSpPr>
        <p:spPr>
          <a:xfrm>
            <a:off x="-20497" y="2125894"/>
            <a:ext cx="12192000" cy="357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21"/>
          <p:cNvSpPr txBox="1">
            <a:spLocks noGrp="1"/>
          </p:cNvSpPr>
          <p:nvPr>
            <p:ph type="title"/>
          </p:nvPr>
        </p:nvSpPr>
        <p:spPr/>
        <p:txBody>
          <a:bodyPr/>
          <a:lstStyle/>
          <a:p>
            <a:r>
              <a:rPr lang="en-US"/>
              <a:t>1.6 Challenges in the Software Industry</a:t>
            </a:r>
          </a:p>
        </p:txBody>
      </p:sp>
      <p:sp>
        <p:nvSpPr>
          <p:cNvPr id="4" name="Text Placeholder 3"/>
          <p:cNvSpPr>
            <a:spLocks noGrp="1"/>
          </p:cNvSpPr>
          <p:nvPr>
            <p:ph type="body" idx="2"/>
          </p:nvPr>
        </p:nvSpPr>
        <p:spPr/>
        <p:txBody>
          <a:bodyPr/>
          <a:lstStyle/>
          <a:p>
            <a:r>
              <a:rPr lang="en-US" dirty="0"/>
              <a:t>The various challenges in the software industry are as follows: </a:t>
            </a:r>
          </a:p>
          <a:p>
            <a:endParaRPr lang="en-US" dirty="0"/>
          </a:p>
          <a:p>
            <a:endParaRPr lang="en-US" dirty="0"/>
          </a:p>
        </p:txBody>
      </p:sp>
      <p:grpSp>
        <p:nvGrpSpPr>
          <p:cNvPr id="37" name="Group 36"/>
          <p:cNvGrpSpPr/>
          <p:nvPr/>
        </p:nvGrpSpPr>
        <p:grpSpPr>
          <a:xfrm>
            <a:off x="561977" y="2349535"/>
            <a:ext cx="10273812" cy="3290152"/>
            <a:chOff x="561976" y="2189875"/>
            <a:chExt cx="10969625" cy="3290152"/>
          </a:xfrm>
        </p:grpSpPr>
        <p:cxnSp>
          <p:nvCxnSpPr>
            <p:cNvPr id="6" name="Google Shape;339;p39"/>
            <p:cNvCxnSpPr/>
            <p:nvPr/>
          </p:nvCxnSpPr>
          <p:spPr>
            <a:xfrm>
              <a:off x="4481890" y="426663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7" name="Google Shape;340;p39"/>
            <p:cNvCxnSpPr/>
            <p:nvPr/>
          </p:nvCxnSpPr>
          <p:spPr>
            <a:xfrm>
              <a:off x="7554699" y="426663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8" name="Google Shape;341;p39"/>
            <p:cNvCxnSpPr/>
            <p:nvPr/>
          </p:nvCxnSpPr>
          <p:spPr>
            <a:xfrm>
              <a:off x="10638143" y="426663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9" name="Google Shape;342;p39"/>
            <p:cNvCxnSpPr/>
            <p:nvPr/>
          </p:nvCxnSpPr>
          <p:spPr>
            <a:xfrm>
              <a:off x="2972068" y="252289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10" name="Google Shape;343;p39"/>
            <p:cNvCxnSpPr/>
            <p:nvPr/>
          </p:nvCxnSpPr>
          <p:spPr>
            <a:xfrm>
              <a:off x="6044878" y="252289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11" name="Google Shape;344;p39"/>
            <p:cNvCxnSpPr/>
            <p:nvPr/>
          </p:nvCxnSpPr>
          <p:spPr>
            <a:xfrm>
              <a:off x="9138954" y="2522892"/>
              <a:ext cx="0" cy="903767"/>
            </a:xfrm>
            <a:prstGeom prst="straightConnector1">
              <a:avLst/>
            </a:prstGeom>
            <a:noFill/>
            <a:ln w="9525" cap="flat" cmpd="sng">
              <a:solidFill>
                <a:srgbClr val="D34817"/>
              </a:solidFill>
              <a:prstDash val="solid"/>
              <a:miter lim="800000"/>
              <a:headEnd type="none" w="sm" len="sm"/>
              <a:tailEnd type="none" w="sm" len="sm"/>
            </a:ln>
          </p:spPr>
        </p:cxnSp>
        <p:cxnSp>
          <p:nvCxnSpPr>
            <p:cNvPr id="12" name="Google Shape;345;p39"/>
            <p:cNvCxnSpPr/>
            <p:nvPr/>
          </p:nvCxnSpPr>
          <p:spPr>
            <a:xfrm>
              <a:off x="1480826" y="4266632"/>
              <a:ext cx="0" cy="903767"/>
            </a:xfrm>
            <a:prstGeom prst="straightConnector1">
              <a:avLst/>
            </a:prstGeom>
            <a:noFill/>
            <a:ln w="9525" cap="flat" cmpd="sng">
              <a:solidFill>
                <a:srgbClr val="D34817"/>
              </a:solidFill>
              <a:prstDash val="solid"/>
              <a:miter lim="800000"/>
              <a:headEnd type="none" w="sm" len="sm"/>
              <a:tailEnd type="none" w="sm" len="sm"/>
            </a:ln>
          </p:spPr>
        </p:cxnSp>
        <p:grpSp>
          <p:nvGrpSpPr>
            <p:cNvPr id="13" name="Google Shape;346;p39"/>
            <p:cNvGrpSpPr/>
            <p:nvPr/>
          </p:nvGrpSpPr>
          <p:grpSpPr>
            <a:xfrm>
              <a:off x="561976" y="3175228"/>
              <a:ext cx="10969625" cy="1322388"/>
              <a:chOff x="354" y="1671"/>
              <a:chExt cx="6910" cy="833"/>
            </a:xfrm>
          </p:grpSpPr>
          <p:sp>
            <p:nvSpPr>
              <p:cNvPr id="28" name="Google Shape;347;p39"/>
              <p:cNvSpPr/>
              <p:nvPr/>
            </p:nvSpPr>
            <p:spPr>
              <a:xfrm>
                <a:off x="6159" y="1693"/>
                <a:ext cx="1105" cy="470"/>
              </a:xfrm>
              <a:custGeom>
                <a:avLst/>
                <a:gdLst/>
                <a:ahLst/>
                <a:cxnLst/>
                <a:rect l="l" t="t" r="r" b="b"/>
                <a:pathLst>
                  <a:path w="414" h="175" extrusionOk="0">
                    <a:moveTo>
                      <a:pt x="207" y="0"/>
                    </a:moveTo>
                    <a:cubicBezTo>
                      <a:pt x="107" y="0"/>
                      <a:pt x="22" y="66"/>
                      <a:pt x="0" y="155"/>
                    </a:cubicBezTo>
                    <a:cubicBezTo>
                      <a:pt x="51" y="155"/>
                      <a:pt x="51" y="155"/>
                      <a:pt x="51" y="155"/>
                    </a:cubicBezTo>
                    <a:cubicBezTo>
                      <a:pt x="72" y="92"/>
                      <a:pt x="134" y="46"/>
                      <a:pt x="207" y="46"/>
                    </a:cubicBezTo>
                    <a:cubicBezTo>
                      <a:pt x="280" y="46"/>
                      <a:pt x="342" y="92"/>
                      <a:pt x="363" y="155"/>
                    </a:cubicBezTo>
                    <a:cubicBezTo>
                      <a:pt x="396" y="175"/>
                      <a:pt x="396" y="175"/>
                      <a:pt x="396" y="175"/>
                    </a:cubicBezTo>
                    <a:cubicBezTo>
                      <a:pt x="414" y="155"/>
                      <a:pt x="414" y="155"/>
                      <a:pt x="414" y="155"/>
                    </a:cubicBezTo>
                    <a:cubicBezTo>
                      <a:pt x="392" y="66"/>
                      <a:pt x="308" y="0"/>
                      <a:pt x="207" y="0"/>
                    </a:cubicBezTo>
                    <a:close/>
                  </a:path>
                </a:pathLst>
              </a:custGeom>
              <a:solidFill>
                <a:srgbClr val="9B2D1F"/>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29" name="Google Shape;348;p39"/>
              <p:cNvSpPr/>
              <p:nvPr/>
            </p:nvSpPr>
            <p:spPr>
              <a:xfrm>
                <a:off x="5195" y="2034"/>
                <a:ext cx="1105" cy="470"/>
              </a:xfrm>
              <a:custGeom>
                <a:avLst/>
                <a:gdLst/>
                <a:ahLst/>
                <a:cxnLst/>
                <a:rect l="l" t="t" r="r" b="b"/>
                <a:pathLst>
                  <a:path w="414" h="175" extrusionOk="0">
                    <a:moveTo>
                      <a:pt x="207" y="175"/>
                    </a:moveTo>
                    <a:cubicBezTo>
                      <a:pt x="106" y="175"/>
                      <a:pt x="22" y="108"/>
                      <a:pt x="0" y="20"/>
                    </a:cubicBezTo>
                    <a:cubicBezTo>
                      <a:pt x="51" y="20"/>
                      <a:pt x="51" y="20"/>
                      <a:pt x="51" y="20"/>
                    </a:cubicBezTo>
                    <a:cubicBezTo>
                      <a:pt x="72" y="82"/>
                      <a:pt x="134" y="128"/>
                      <a:pt x="207" y="128"/>
                    </a:cubicBezTo>
                    <a:cubicBezTo>
                      <a:pt x="280" y="128"/>
                      <a:pt x="342" y="82"/>
                      <a:pt x="363" y="20"/>
                    </a:cubicBezTo>
                    <a:cubicBezTo>
                      <a:pt x="394" y="0"/>
                      <a:pt x="394" y="0"/>
                      <a:pt x="394" y="0"/>
                    </a:cubicBezTo>
                    <a:cubicBezTo>
                      <a:pt x="414" y="20"/>
                      <a:pt x="414" y="20"/>
                      <a:pt x="414" y="20"/>
                    </a:cubicBezTo>
                    <a:cubicBezTo>
                      <a:pt x="392" y="108"/>
                      <a:pt x="307" y="175"/>
                      <a:pt x="207" y="175"/>
                    </a:cubicBezTo>
                    <a:close/>
                  </a:path>
                </a:pathLst>
              </a:custGeom>
              <a:solidFill>
                <a:srgbClr val="AF58BA"/>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30" name="Google Shape;349;p39"/>
              <p:cNvSpPr/>
              <p:nvPr/>
            </p:nvSpPr>
            <p:spPr>
              <a:xfrm>
                <a:off x="4226" y="1671"/>
                <a:ext cx="1105" cy="470"/>
              </a:xfrm>
              <a:custGeom>
                <a:avLst/>
                <a:gdLst/>
                <a:ahLst/>
                <a:cxnLst/>
                <a:rect l="l" t="t" r="r" b="b"/>
                <a:pathLst>
                  <a:path w="414" h="175" extrusionOk="0">
                    <a:moveTo>
                      <a:pt x="207" y="0"/>
                    </a:moveTo>
                    <a:cubicBezTo>
                      <a:pt x="107" y="0"/>
                      <a:pt x="22" y="66"/>
                      <a:pt x="0" y="155"/>
                    </a:cubicBezTo>
                    <a:cubicBezTo>
                      <a:pt x="51" y="155"/>
                      <a:pt x="51" y="155"/>
                      <a:pt x="51" y="155"/>
                    </a:cubicBezTo>
                    <a:cubicBezTo>
                      <a:pt x="72" y="92"/>
                      <a:pt x="134" y="46"/>
                      <a:pt x="207" y="46"/>
                    </a:cubicBezTo>
                    <a:cubicBezTo>
                      <a:pt x="280" y="46"/>
                      <a:pt x="342" y="92"/>
                      <a:pt x="363" y="155"/>
                    </a:cubicBezTo>
                    <a:cubicBezTo>
                      <a:pt x="396" y="175"/>
                      <a:pt x="396" y="175"/>
                      <a:pt x="396" y="175"/>
                    </a:cubicBezTo>
                    <a:cubicBezTo>
                      <a:pt x="414" y="155"/>
                      <a:pt x="414" y="155"/>
                      <a:pt x="414" y="155"/>
                    </a:cubicBezTo>
                    <a:cubicBezTo>
                      <a:pt x="392" y="66"/>
                      <a:pt x="308" y="0"/>
                      <a:pt x="207" y="0"/>
                    </a:cubicBezTo>
                    <a:close/>
                  </a:path>
                </a:pathLst>
              </a:custGeom>
              <a:solidFill>
                <a:srgbClr val="0099DE"/>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31" name="Google Shape;350;p39"/>
              <p:cNvSpPr/>
              <p:nvPr/>
            </p:nvSpPr>
            <p:spPr>
              <a:xfrm>
                <a:off x="3259" y="2034"/>
                <a:ext cx="1103" cy="470"/>
              </a:xfrm>
              <a:custGeom>
                <a:avLst/>
                <a:gdLst/>
                <a:ahLst/>
                <a:cxnLst/>
                <a:rect l="l" t="t" r="r" b="b"/>
                <a:pathLst>
                  <a:path w="413" h="175" extrusionOk="0">
                    <a:moveTo>
                      <a:pt x="207" y="175"/>
                    </a:moveTo>
                    <a:cubicBezTo>
                      <a:pt x="106" y="175"/>
                      <a:pt x="22" y="108"/>
                      <a:pt x="0" y="20"/>
                    </a:cubicBezTo>
                    <a:cubicBezTo>
                      <a:pt x="51" y="20"/>
                      <a:pt x="51" y="20"/>
                      <a:pt x="51" y="20"/>
                    </a:cubicBezTo>
                    <a:cubicBezTo>
                      <a:pt x="71" y="82"/>
                      <a:pt x="133" y="128"/>
                      <a:pt x="207" y="128"/>
                    </a:cubicBezTo>
                    <a:cubicBezTo>
                      <a:pt x="280" y="128"/>
                      <a:pt x="342" y="82"/>
                      <a:pt x="363" y="20"/>
                    </a:cubicBezTo>
                    <a:cubicBezTo>
                      <a:pt x="394" y="0"/>
                      <a:pt x="394" y="0"/>
                      <a:pt x="394" y="0"/>
                    </a:cubicBezTo>
                    <a:cubicBezTo>
                      <a:pt x="413" y="20"/>
                      <a:pt x="413" y="20"/>
                      <a:pt x="413" y="20"/>
                    </a:cubicBezTo>
                    <a:cubicBezTo>
                      <a:pt x="391" y="108"/>
                      <a:pt x="307" y="175"/>
                      <a:pt x="207" y="175"/>
                    </a:cubicBezTo>
                    <a:close/>
                  </a:path>
                </a:pathLst>
              </a:custGeom>
              <a:solidFill>
                <a:srgbClr val="00BD9C"/>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32" name="Google Shape;351;p39"/>
              <p:cNvSpPr/>
              <p:nvPr/>
            </p:nvSpPr>
            <p:spPr>
              <a:xfrm>
                <a:off x="2290" y="1671"/>
                <a:ext cx="1105" cy="476"/>
              </a:xfrm>
              <a:custGeom>
                <a:avLst/>
                <a:gdLst/>
                <a:ahLst/>
                <a:cxnLst/>
                <a:rect l="l" t="t" r="r" b="b"/>
                <a:pathLst>
                  <a:path w="414" h="177" extrusionOk="0">
                    <a:moveTo>
                      <a:pt x="207" y="0"/>
                    </a:moveTo>
                    <a:cubicBezTo>
                      <a:pt x="107" y="0"/>
                      <a:pt x="22" y="66"/>
                      <a:pt x="0" y="155"/>
                    </a:cubicBezTo>
                    <a:cubicBezTo>
                      <a:pt x="51" y="155"/>
                      <a:pt x="51" y="155"/>
                      <a:pt x="51" y="155"/>
                    </a:cubicBezTo>
                    <a:cubicBezTo>
                      <a:pt x="72" y="92"/>
                      <a:pt x="134" y="46"/>
                      <a:pt x="207" y="46"/>
                    </a:cubicBezTo>
                    <a:cubicBezTo>
                      <a:pt x="280" y="46"/>
                      <a:pt x="342" y="92"/>
                      <a:pt x="363" y="155"/>
                    </a:cubicBezTo>
                    <a:cubicBezTo>
                      <a:pt x="396" y="177"/>
                      <a:pt x="396" y="177"/>
                      <a:pt x="396" y="177"/>
                    </a:cubicBezTo>
                    <a:cubicBezTo>
                      <a:pt x="414" y="155"/>
                      <a:pt x="414" y="155"/>
                      <a:pt x="414" y="155"/>
                    </a:cubicBezTo>
                    <a:cubicBezTo>
                      <a:pt x="392" y="66"/>
                      <a:pt x="307" y="0"/>
                      <a:pt x="207" y="0"/>
                    </a:cubicBezTo>
                    <a:close/>
                  </a:path>
                </a:pathLst>
              </a:custGeom>
              <a:solidFill>
                <a:srgbClr val="FFC500"/>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33" name="Google Shape;352;p39"/>
              <p:cNvSpPr/>
              <p:nvPr/>
            </p:nvSpPr>
            <p:spPr>
              <a:xfrm>
                <a:off x="1323" y="2034"/>
                <a:ext cx="1103" cy="470"/>
              </a:xfrm>
              <a:custGeom>
                <a:avLst/>
                <a:gdLst/>
                <a:ahLst/>
                <a:cxnLst/>
                <a:rect l="l" t="t" r="r" b="b"/>
                <a:pathLst>
                  <a:path w="413" h="175" extrusionOk="0">
                    <a:moveTo>
                      <a:pt x="206" y="175"/>
                    </a:moveTo>
                    <a:cubicBezTo>
                      <a:pt x="106" y="175"/>
                      <a:pt x="22" y="108"/>
                      <a:pt x="0" y="20"/>
                    </a:cubicBezTo>
                    <a:cubicBezTo>
                      <a:pt x="51" y="20"/>
                      <a:pt x="51" y="20"/>
                      <a:pt x="51" y="20"/>
                    </a:cubicBezTo>
                    <a:cubicBezTo>
                      <a:pt x="71" y="82"/>
                      <a:pt x="133" y="128"/>
                      <a:pt x="206" y="128"/>
                    </a:cubicBezTo>
                    <a:cubicBezTo>
                      <a:pt x="280" y="128"/>
                      <a:pt x="342" y="82"/>
                      <a:pt x="362" y="20"/>
                    </a:cubicBezTo>
                    <a:cubicBezTo>
                      <a:pt x="394" y="0"/>
                      <a:pt x="394" y="0"/>
                      <a:pt x="394" y="0"/>
                    </a:cubicBezTo>
                    <a:cubicBezTo>
                      <a:pt x="413" y="20"/>
                      <a:pt x="413" y="20"/>
                      <a:pt x="413" y="20"/>
                    </a:cubicBezTo>
                    <a:cubicBezTo>
                      <a:pt x="391" y="108"/>
                      <a:pt x="307" y="175"/>
                      <a:pt x="206" y="175"/>
                    </a:cubicBezTo>
                    <a:close/>
                  </a:path>
                </a:pathLst>
              </a:custGeom>
              <a:solidFill>
                <a:srgbClr val="FF7F0B"/>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sp>
            <p:nvSpPr>
              <p:cNvPr id="34" name="Google Shape;353;p39"/>
              <p:cNvSpPr/>
              <p:nvPr/>
            </p:nvSpPr>
            <p:spPr>
              <a:xfrm>
                <a:off x="354" y="1671"/>
                <a:ext cx="1106" cy="481"/>
              </a:xfrm>
              <a:custGeom>
                <a:avLst/>
                <a:gdLst/>
                <a:ahLst/>
                <a:cxnLst/>
                <a:rect l="l" t="t" r="r" b="b"/>
                <a:pathLst>
                  <a:path w="414" h="179" extrusionOk="0">
                    <a:moveTo>
                      <a:pt x="207" y="0"/>
                    </a:moveTo>
                    <a:cubicBezTo>
                      <a:pt x="106" y="0"/>
                      <a:pt x="22" y="66"/>
                      <a:pt x="0" y="155"/>
                    </a:cubicBezTo>
                    <a:cubicBezTo>
                      <a:pt x="33" y="135"/>
                      <a:pt x="33" y="135"/>
                      <a:pt x="33" y="135"/>
                    </a:cubicBezTo>
                    <a:cubicBezTo>
                      <a:pt x="51" y="155"/>
                      <a:pt x="51" y="155"/>
                      <a:pt x="51" y="155"/>
                    </a:cubicBezTo>
                    <a:cubicBezTo>
                      <a:pt x="72" y="92"/>
                      <a:pt x="134" y="46"/>
                      <a:pt x="207" y="46"/>
                    </a:cubicBezTo>
                    <a:cubicBezTo>
                      <a:pt x="280" y="46"/>
                      <a:pt x="342" y="92"/>
                      <a:pt x="363" y="155"/>
                    </a:cubicBezTo>
                    <a:cubicBezTo>
                      <a:pt x="396" y="179"/>
                      <a:pt x="396" y="179"/>
                      <a:pt x="396" y="179"/>
                    </a:cubicBezTo>
                    <a:cubicBezTo>
                      <a:pt x="414" y="155"/>
                      <a:pt x="414" y="155"/>
                      <a:pt x="414" y="155"/>
                    </a:cubicBezTo>
                    <a:cubicBezTo>
                      <a:pt x="392" y="66"/>
                      <a:pt x="307" y="0"/>
                      <a:pt x="207" y="0"/>
                    </a:cubicBezTo>
                    <a:close/>
                  </a:path>
                </a:pathLst>
              </a:custGeom>
              <a:solidFill>
                <a:srgbClr val="FF4B39"/>
              </a:solidFill>
              <a:ln>
                <a:noFill/>
              </a:ln>
            </p:spPr>
            <p:txBody>
              <a:bodyPr spcFirstLastPara="1" wrap="square" lIns="91425" tIns="45700" rIns="91425"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n-lt"/>
                  <a:ea typeface="Open Sans"/>
                  <a:cs typeface="Open Sans"/>
                  <a:sym typeface="Open Sans"/>
                </a:endParaRPr>
              </a:p>
            </p:txBody>
          </p:sp>
        </p:grpSp>
        <p:sp>
          <p:nvSpPr>
            <p:cNvPr id="14" name="Google Shape;354;p39"/>
            <p:cNvSpPr/>
            <p:nvPr/>
          </p:nvSpPr>
          <p:spPr>
            <a:xfrm>
              <a:off x="1076789" y="3559981"/>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1</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15" name="Google Shape;355;p39"/>
            <p:cNvSpPr/>
            <p:nvPr/>
          </p:nvSpPr>
          <p:spPr>
            <a:xfrm>
              <a:off x="2568031" y="3315422"/>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dirty="0">
                  <a:ln>
                    <a:noFill/>
                  </a:ln>
                  <a:solidFill>
                    <a:srgbClr val="C00000"/>
                  </a:solidFill>
                  <a:effectLst/>
                  <a:uLnTx/>
                  <a:uFillTx/>
                  <a:latin typeface="+mn-lt"/>
                  <a:cs typeface="Arial"/>
                  <a:sym typeface="Arial"/>
                </a:rPr>
                <a:t>2</a:t>
              </a:r>
              <a:endParaRPr kumimoji="0" sz="1100" b="0" i="0" u="none" strike="noStrike" kern="0" cap="none" spc="0" normalizeH="0" baseline="0" noProof="0" dirty="0">
                <a:ln>
                  <a:noFill/>
                </a:ln>
                <a:solidFill>
                  <a:srgbClr val="000000"/>
                </a:solidFill>
                <a:effectLst/>
                <a:uLnTx/>
                <a:uFillTx/>
                <a:latin typeface="+mn-lt"/>
                <a:cs typeface="Arial"/>
                <a:sym typeface="Arial"/>
              </a:endParaRPr>
            </a:p>
          </p:txBody>
        </p:sp>
        <p:sp>
          <p:nvSpPr>
            <p:cNvPr id="16" name="Google Shape;356;p39"/>
            <p:cNvSpPr/>
            <p:nvPr/>
          </p:nvSpPr>
          <p:spPr>
            <a:xfrm>
              <a:off x="4077853" y="3559981"/>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3</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17" name="Google Shape;357;p39"/>
            <p:cNvSpPr/>
            <p:nvPr/>
          </p:nvSpPr>
          <p:spPr>
            <a:xfrm>
              <a:off x="5640841" y="3315422"/>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4</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18" name="Google Shape;358;p39"/>
            <p:cNvSpPr/>
            <p:nvPr/>
          </p:nvSpPr>
          <p:spPr>
            <a:xfrm>
              <a:off x="8734917" y="3315422"/>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6</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19" name="Google Shape;359;p39"/>
            <p:cNvSpPr/>
            <p:nvPr/>
          </p:nvSpPr>
          <p:spPr>
            <a:xfrm>
              <a:off x="7150662" y="3559981"/>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5</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20" name="Google Shape;360;p39"/>
            <p:cNvSpPr/>
            <p:nvPr/>
          </p:nvSpPr>
          <p:spPr>
            <a:xfrm>
              <a:off x="10234106" y="3559981"/>
              <a:ext cx="808075" cy="808075"/>
            </a:xfrm>
            <a:prstGeom prst="ellipse">
              <a:avLst/>
            </a:prstGeom>
            <a:solidFill>
              <a:srgbClr val="F2F2F2"/>
            </a:solidFill>
            <a:ln w="12700" cap="flat" cmpd="sng">
              <a:solidFill>
                <a:srgbClr val="D3481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a:ln>
                    <a:noFill/>
                  </a:ln>
                  <a:solidFill>
                    <a:srgbClr val="C00000"/>
                  </a:solidFill>
                  <a:effectLst/>
                  <a:uLnTx/>
                  <a:uFillTx/>
                  <a:latin typeface="+mn-lt"/>
                  <a:cs typeface="Arial"/>
                  <a:sym typeface="Arial"/>
                </a:rPr>
                <a:t>7</a:t>
              </a:r>
              <a:endParaRPr kumimoji="0" sz="1100" b="0" i="0" u="none" strike="noStrike" kern="0" cap="none" spc="0" normalizeH="0" baseline="0" noProof="0">
                <a:ln>
                  <a:noFill/>
                </a:ln>
                <a:solidFill>
                  <a:srgbClr val="000000"/>
                </a:solidFill>
                <a:effectLst/>
                <a:uLnTx/>
                <a:uFillTx/>
                <a:latin typeface="+mn-lt"/>
                <a:cs typeface="Arial"/>
                <a:sym typeface="Arial"/>
              </a:endParaRPr>
            </a:p>
          </p:txBody>
        </p:sp>
        <p:sp>
          <p:nvSpPr>
            <p:cNvPr id="21" name="Google Shape;361;p39"/>
            <p:cNvSpPr/>
            <p:nvPr/>
          </p:nvSpPr>
          <p:spPr>
            <a:xfrm>
              <a:off x="790972" y="4878455"/>
              <a:ext cx="1494563" cy="601572"/>
            </a:xfrm>
            <a:prstGeom prst="rect">
              <a:avLst/>
            </a:prstGeom>
            <a:solidFill>
              <a:schemeClr val="bg1"/>
            </a:solidFill>
            <a:ln>
              <a:noFill/>
            </a:ln>
          </p:spPr>
          <p:txBody>
            <a:bodyPr spcFirstLastPara="1" wrap="square" lIns="91425" tIns="45700" rIns="91425" bIns="45700" anchor="t" anchorCtr="0">
              <a:noAutofit/>
            </a:bodyPr>
            <a:lstStyle/>
            <a:p>
              <a:pPr marL="114300" lvl="0">
                <a:lnSpc>
                  <a:spcPct val="115000"/>
                </a:lnSpc>
                <a:defRPr/>
              </a:pPr>
              <a:r>
                <a:rPr lang="en-IN" sz="1400" dirty="0">
                  <a:latin typeface="+mn-lt"/>
                </a:rPr>
                <a:t>The multiplicity of stacks</a:t>
              </a:r>
            </a:p>
          </p:txBody>
        </p:sp>
        <p:sp>
          <p:nvSpPr>
            <p:cNvPr id="22" name="Google Shape;362;p39"/>
            <p:cNvSpPr/>
            <p:nvPr/>
          </p:nvSpPr>
          <p:spPr>
            <a:xfrm>
              <a:off x="3771384" y="4918071"/>
              <a:ext cx="1564501" cy="446682"/>
            </a:xfrm>
            <a:prstGeom prst="rect">
              <a:avLst/>
            </a:prstGeom>
            <a:solidFill>
              <a:schemeClr val="bg1"/>
            </a:solidFill>
            <a:ln>
              <a:noFill/>
            </a:ln>
          </p:spPr>
          <p:txBody>
            <a:bodyPr spcFirstLastPara="1" wrap="square" lIns="91425" tIns="45700" rIns="91425" bIns="45700" anchor="t" anchorCtr="0">
              <a:noAutofit/>
            </a:bodyPr>
            <a:lstStyle/>
            <a:p>
              <a:pPr marL="114300">
                <a:lnSpc>
                  <a:spcPct val="115000"/>
                </a:lnSpc>
                <a:defRPr/>
              </a:pPr>
              <a:r>
                <a:rPr lang="en-US" sz="1400" dirty="0">
                  <a:latin typeface="+mn-lt"/>
                </a:rPr>
                <a:t>My own laptop </a:t>
              </a:r>
            </a:p>
          </p:txBody>
        </p:sp>
        <p:sp>
          <p:nvSpPr>
            <p:cNvPr id="23" name="Google Shape;363;p39"/>
            <p:cNvSpPr/>
            <p:nvPr/>
          </p:nvSpPr>
          <p:spPr>
            <a:xfrm>
              <a:off x="6909806" y="4918071"/>
              <a:ext cx="1425666" cy="561956"/>
            </a:xfrm>
            <a:prstGeom prst="rect">
              <a:avLst/>
            </a:prstGeom>
            <a:solidFill>
              <a:schemeClr val="bg1"/>
            </a:solidFill>
            <a:ln>
              <a:noFill/>
            </a:ln>
          </p:spPr>
          <p:txBody>
            <a:bodyPr spcFirstLastPara="1" wrap="square" lIns="91425" tIns="45700" rIns="91425" bIns="45700" anchor="t" anchorCtr="0">
              <a:noAutofit/>
            </a:bodyPr>
            <a:lstStyle/>
            <a:p>
              <a:pPr marL="114300">
                <a:lnSpc>
                  <a:spcPct val="115000"/>
                </a:lnSpc>
                <a:defRPr/>
              </a:pPr>
              <a:r>
                <a:rPr lang="en-US" sz="1400" dirty="0">
                  <a:latin typeface="+mn-lt"/>
                </a:rPr>
                <a:t>Disaster recovery </a:t>
              </a:r>
            </a:p>
          </p:txBody>
        </p:sp>
        <p:sp>
          <p:nvSpPr>
            <p:cNvPr id="24" name="Google Shape;364;p39"/>
            <p:cNvSpPr/>
            <p:nvPr/>
          </p:nvSpPr>
          <p:spPr>
            <a:xfrm>
              <a:off x="10086222" y="4812716"/>
              <a:ext cx="1103841" cy="561956"/>
            </a:xfrm>
            <a:prstGeom prst="rect">
              <a:avLst/>
            </a:prstGeom>
            <a:solidFill>
              <a:schemeClr val="bg1"/>
            </a:solidFill>
            <a:ln>
              <a:noFill/>
            </a:ln>
          </p:spPr>
          <p:txBody>
            <a:bodyPr spcFirstLastPara="1" wrap="square" lIns="91425" tIns="45700" rIns="91425" bIns="45700" anchor="t" anchorCtr="0">
              <a:noAutofit/>
            </a:bodyPr>
            <a:lstStyle/>
            <a:p>
              <a:pPr marL="114300" lvl="0">
                <a:lnSpc>
                  <a:spcPct val="115000"/>
                </a:lnSpc>
                <a:defRPr/>
              </a:pPr>
              <a:r>
                <a:rPr lang="en-IN" sz="1400" dirty="0">
                  <a:latin typeface="+mn-lt"/>
                  <a:ea typeface="Open Sans"/>
                  <a:cs typeface="Open Sans"/>
                  <a:sym typeface="Open Sans"/>
                </a:rPr>
                <a:t>Disaster recovery </a:t>
              </a:r>
            </a:p>
          </p:txBody>
        </p:sp>
        <p:sp>
          <p:nvSpPr>
            <p:cNvPr id="25" name="Google Shape;365;p39"/>
            <p:cNvSpPr/>
            <p:nvPr/>
          </p:nvSpPr>
          <p:spPr>
            <a:xfrm>
              <a:off x="2285535" y="2189875"/>
              <a:ext cx="1685671" cy="561956"/>
            </a:xfrm>
            <a:prstGeom prst="rect">
              <a:avLst/>
            </a:prstGeom>
            <a:solidFill>
              <a:schemeClr val="bg1"/>
            </a:solidFill>
            <a:ln>
              <a:noFill/>
            </a:ln>
          </p:spPr>
          <p:txBody>
            <a:bodyPr spcFirstLastPara="1" wrap="square" lIns="91425" tIns="45700" rIns="91425" bIns="45700" anchor="t" anchorCtr="0">
              <a:noAutofit/>
            </a:bodyPr>
            <a:lstStyle/>
            <a:p>
              <a:pPr marL="114300" lvl="0">
                <a:lnSpc>
                  <a:spcPct val="115000"/>
                </a:lnSpc>
                <a:defRPr/>
              </a:pPr>
              <a:r>
                <a:rPr lang="en-IN" sz="1400" dirty="0">
                  <a:latin typeface="+mn-lt"/>
                </a:rPr>
                <a:t>The multiplicity of environment </a:t>
              </a:r>
            </a:p>
          </p:txBody>
        </p:sp>
        <p:sp>
          <p:nvSpPr>
            <p:cNvPr id="26" name="Google Shape;366;p39"/>
            <p:cNvSpPr/>
            <p:nvPr/>
          </p:nvSpPr>
          <p:spPr>
            <a:xfrm>
              <a:off x="5466435" y="2266563"/>
              <a:ext cx="1877437" cy="561956"/>
            </a:xfrm>
            <a:prstGeom prst="rect">
              <a:avLst/>
            </a:prstGeom>
            <a:solidFill>
              <a:schemeClr val="bg1"/>
            </a:solidFill>
            <a:ln>
              <a:noFill/>
            </a:ln>
          </p:spPr>
          <p:txBody>
            <a:bodyPr spcFirstLastPara="1" wrap="square" lIns="91425" tIns="45700" rIns="91425" bIns="45700" anchor="t" anchorCtr="0">
              <a:noAutofit/>
            </a:bodyPr>
            <a:lstStyle/>
            <a:p>
              <a:pPr lvl="1"/>
              <a:r>
                <a:rPr lang="en-US" sz="1600" dirty="0">
                  <a:latin typeface="+mn-lt"/>
                </a:rPr>
                <a:t>Hardware maintenance </a:t>
              </a:r>
            </a:p>
          </p:txBody>
        </p:sp>
        <p:sp>
          <p:nvSpPr>
            <p:cNvPr id="27" name="Google Shape;367;p39"/>
            <p:cNvSpPr/>
            <p:nvPr/>
          </p:nvSpPr>
          <p:spPr>
            <a:xfrm>
              <a:off x="8341577" y="2456178"/>
              <a:ext cx="1620957" cy="372341"/>
            </a:xfrm>
            <a:prstGeom prst="rect">
              <a:avLst/>
            </a:prstGeom>
            <a:solidFill>
              <a:schemeClr val="bg1"/>
            </a:solidFill>
            <a:ln>
              <a:noFill/>
            </a:ln>
          </p:spPr>
          <p:txBody>
            <a:bodyPr spcFirstLastPara="1" wrap="square" lIns="91425" tIns="45700" rIns="91425" bIns="45700" anchor="t" anchorCtr="0">
              <a:noAutofit/>
            </a:bodyPr>
            <a:lstStyle/>
            <a:p>
              <a:pPr marL="114300">
                <a:lnSpc>
                  <a:spcPct val="115000"/>
                </a:lnSpc>
                <a:defRPr/>
              </a:pPr>
              <a:r>
                <a:rPr lang="en-US" sz="1400" dirty="0">
                  <a:latin typeface="+mn-lt"/>
                </a:rPr>
                <a:t>Backup restore </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0ABC788-23E6-840C-3653-E0B536DB9134}"/>
                  </a:ext>
                </a:extLst>
              </p14:cNvPr>
              <p14:cNvContentPartPr/>
              <p14:nvPr/>
            </p14:nvContentPartPr>
            <p14:xfrm>
              <a:off x="522360" y="1981800"/>
              <a:ext cx="9894960" cy="4246200"/>
            </p14:xfrm>
          </p:contentPart>
        </mc:Choice>
        <mc:Fallback>
          <p:pic>
            <p:nvPicPr>
              <p:cNvPr id="2" name="Ink 1">
                <a:extLst>
                  <a:ext uri="{FF2B5EF4-FFF2-40B4-BE49-F238E27FC236}">
                    <a16:creationId xmlns:a16="http://schemas.microsoft.com/office/drawing/2014/main" id="{80ABC788-23E6-840C-3653-E0B536DB9134}"/>
                  </a:ext>
                </a:extLst>
              </p:cNvPr>
              <p:cNvPicPr/>
              <p:nvPr/>
            </p:nvPicPr>
            <p:blipFill>
              <a:blip r:embed="rId4"/>
              <a:stretch>
                <a:fillRect/>
              </a:stretch>
            </p:blipFill>
            <p:spPr>
              <a:xfrm>
                <a:off x="513000" y="1972440"/>
                <a:ext cx="9913680" cy="4264920"/>
              </a:xfrm>
              <a:prstGeom prst="rect">
                <a:avLst/>
              </a:prstGeom>
            </p:spPr>
          </p:pic>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43.9"/>
</p:tagLst>
</file>

<file path=ppt/theme/theme1.xml><?xml version="1.0" encoding="utf-8"?>
<a:theme xmlns:a="http://schemas.openxmlformats.org/drawingml/2006/main" name="DevOps_Semester 1_Mod5-Upes-Xebia-v1.0.0">
  <a:themeElements>
    <a:clrScheme name="Digital_Mint">
      <a:dk1>
        <a:srgbClr val="000000"/>
      </a:dk1>
      <a:lt1>
        <a:srgbClr val="FFFFFF"/>
      </a:lt1>
      <a:dk2>
        <a:srgbClr val="44546A"/>
      </a:dk2>
      <a:lt2>
        <a:srgbClr val="E7E6E6"/>
      </a:lt2>
      <a:accent1>
        <a:srgbClr val="1CC083"/>
      </a:accent1>
      <a:accent2>
        <a:srgbClr val="96E2C0"/>
      </a:accent2>
      <a:accent3>
        <a:srgbClr val="56687C"/>
      </a:accent3>
      <a:accent4>
        <a:srgbClr val="44546A"/>
      </a:accent4>
      <a:accent5>
        <a:srgbClr val="1CC083"/>
      </a:accent5>
      <a:accent6>
        <a:srgbClr val="96E2C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DevOps_Sem 5_Elective 1_Module 1_PPT</Template>
  <TotalTime>2627</TotalTime>
  <Words>5012</Words>
  <Application>Microsoft Office PowerPoint</Application>
  <PresentationFormat>Widescreen</PresentationFormat>
  <Paragraphs>413</Paragraphs>
  <Slides>29</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Noto Sans Symbols</vt:lpstr>
      <vt:lpstr>Open Sans</vt:lpstr>
      <vt:lpstr>Roboto</vt:lpstr>
      <vt:lpstr>Source Code Pro</vt:lpstr>
      <vt:lpstr>Source Sans Pro</vt:lpstr>
      <vt:lpstr>Source Sans Pro Light</vt:lpstr>
      <vt:lpstr>Wingdings 3</vt:lpstr>
      <vt:lpstr>DevOps_Semester 1_Mod5-Upes-Xebia-v1.0.0</vt:lpstr>
      <vt:lpstr>Custom Design</vt:lpstr>
      <vt:lpstr>Application Containerization</vt:lpstr>
      <vt:lpstr>IT Issues Before Docker Containerization</vt:lpstr>
      <vt:lpstr>After Docker Containerization</vt:lpstr>
      <vt:lpstr>1.1 Transporting Goods Analogy</vt:lpstr>
      <vt:lpstr>1.2 Problems in Shipping Industry before Containers</vt:lpstr>
      <vt:lpstr>1.3 Shipping Industry Challenges</vt:lpstr>
      <vt:lpstr>1.4 Container: The Saviour</vt:lpstr>
      <vt:lpstr>1.5 Solution by Containers in the Shipping Industry</vt:lpstr>
      <vt:lpstr>1.6 Challenges in the Software Industry</vt:lpstr>
      <vt:lpstr>1.6 Challenges in the Software Industry (Contd.)</vt:lpstr>
      <vt:lpstr>1.7 Problems in Software Industry Before Containers</vt:lpstr>
      <vt:lpstr>1.8 Put that in Container!</vt:lpstr>
      <vt:lpstr>1.9 Solution by containers in the Software Industry</vt:lpstr>
      <vt:lpstr>What did you Grasp?</vt:lpstr>
      <vt:lpstr>1.10 Virtualisation</vt:lpstr>
      <vt:lpstr>1.11 What is Hypervisor?</vt:lpstr>
      <vt:lpstr>1.12 Types of Hypervisors</vt:lpstr>
      <vt:lpstr>Virtual Machines vs Docker Containers</vt:lpstr>
      <vt:lpstr>1.16 Container Platform</vt:lpstr>
      <vt:lpstr>1.17 Container Runtime</vt:lpstr>
      <vt:lpstr>Virtual Machines vs Docker Containers</vt:lpstr>
      <vt:lpstr>What did you Grasp?</vt:lpstr>
      <vt:lpstr>1.18 Container Images</vt:lpstr>
      <vt:lpstr>PowerPoint Presentation</vt:lpstr>
      <vt:lpstr>1.23 Docker</vt:lpstr>
      <vt:lpstr>2.10 Advantages and Drawbacks of Containerization</vt:lpstr>
      <vt:lpstr>2.10.1 Advantages of Containerization </vt:lpstr>
      <vt:lpstr>2.10.2 Disadvantages of Containerization </vt:lpstr>
      <vt:lpstr>Docker Commands (Hands-On)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Containerization</dc:title>
  <dc:creator>Kalyan Gali</dc:creator>
  <cp:lastModifiedBy>Dr. Hitesh Kumar Sharma</cp:lastModifiedBy>
  <cp:revision>76</cp:revision>
  <dcterms:modified xsi:type="dcterms:W3CDTF">2023-04-29T20:04:43Z</dcterms:modified>
</cp:coreProperties>
</file>